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1468" r:id="rId2"/>
    <p:sldId id="257" r:id="rId3"/>
    <p:sldId id="1473" r:id="rId4"/>
    <p:sldId id="1474" r:id="rId5"/>
    <p:sldId id="1483" r:id="rId6"/>
    <p:sldId id="1497" r:id="rId7"/>
    <p:sldId id="1481" r:id="rId8"/>
    <p:sldId id="1485" r:id="rId9"/>
    <p:sldId id="1457" r:id="rId10"/>
    <p:sldId id="1486" r:id="rId11"/>
    <p:sldId id="1469" r:id="rId12"/>
    <p:sldId id="1498" r:id="rId13"/>
    <p:sldId id="1499" r:id="rId14"/>
    <p:sldId id="1500" r:id="rId15"/>
    <p:sldId id="1501" r:id="rId16"/>
    <p:sldId id="1487" r:id="rId17"/>
    <p:sldId id="1502" r:id="rId18"/>
    <p:sldId id="1495" r:id="rId19"/>
    <p:sldId id="1496" r:id="rId20"/>
    <p:sldId id="1477"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72"/>
    <a:srgbClr val="01A89E"/>
    <a:srgbClr val="02A7A3"/>
    <a:srgbClr val="1FFEEE"/>
    <a:srgbClr val="06FEEC"/>
    <a:srgbClr val="69D8FF"/>
    <a:srgbClr val="00A2B8"/>
    <a:srgbClr val="008F96"/>
    <a:srgbClr val="006473"/>
    <a:srgbClr val="2D5E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70" d="100"/>
          <a:sy n="70" d="100"/>
        </p:scale>
        <p:origin x="556" y="60"/>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3ED78B-25DC-4112-860F-EBCC2D2C6F29}" type="doc">
      <dgm:prSet loTypeId="urn:microsoft.com/office/officeart/2005/8/layout/bProcess4" loCatId="process" qsTypeId="urn:microsoft.com/office/officeart/2005/8/quickstyle/simple1" qsCatId="simple" csTypeId="urn:microsoft.com/office/officeart/2005/8/colors/colorful1" csCatId="colorful" phldr="1"/>
      <dgm:spPr>
        <a:scene3d>
          <a:camera prst="orthographicFront">
            <a:rot lat="0" lon="0" rev="0"/>
          </a:camera>
          <a:lightRig rig="contrasting" dir="t">
            <a:rot lat="0" lon="0" rev="7800000"/>
          </a:lightRig>
        </a:scene3d>
      </dgm:spPr>
      <dgm:t>
        <a:bodyPr/>
        <a:lstStyle/>
        <a:p>
          <a:endParaRPr lang="en-US"/>
        </a:p>
      </dgm:t>
    </dgm:pt>
    <dgm:pt modelId="{2449070A-2635-4911-9B58-4228350D7356}">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Camera or Video Data</a:t>
          </a:r>
        </a:p>
      </dgm:t>
    </dgm:pt>
    <dgm:pt modelId="{7E23D483-AAB6-4A91-AF51-95A80E375981}" type="parTrans" cxnId="{006C64DF-FB46-4723-9710-7425CE5F8BDC}">
      <dgm:prSet/>
      <dgm:spPr/>
      <dgm:t>
        <a:bodyPr/>
        <a:lstStyle/>
        <a:p>
          <a:endParaRPr lang="en-US"/>
        </a:p>
      </dgm:t>
    </dgm:pt>
    <dgm:pt modelId="{4041BDC4-E599-4224-B85B-841597068E52}" type="sibTrans" cxnId="{006C64DF-FB46-4723-9710-7425CE5F8BDC}">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03DF3BD5-369F-4500-A18D-BA23F632F17D}">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New Frame</a:t>
          </a:r>
        </a:p>
      </dgm:t>
    </dgm:pt>
    <dgm:pt modelId="{CE9B7466-831A-4E67-B11E-6AFE0798131B}" type="parTrans" cxnId="{550EA26A-86B2-498B-9627-C49BADB2EB7E}">
      <dgm:prSet/>
      <dgm:spPr/>
      <dgm:t>
        <a:bodyPr/>
        <a:lstStyle/>
        <a:p>
          <a:endParaRPr lang="en-US"/>
        </a:p>
      </dgm:t>
    </dgm:pt>
    <dgm:pt modelId="{57A23719-2BB0-48AD-895F-8F7907BEB201}" type="sibTrans" cxnId="{550EA26A-86B2-498B-9627-C49BADB2EB7E}">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922EDCC8-47E0-47B8-92F2-83E6BA3DEB99}">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Background Learning</a:t>
          </a:r>
        </a:p>
      </dgm:t>
    </dgm:pt>
    <dgm:pt modelId="{03D8EBAB-9ACC-441E-841F-323405132128}" type="parTrans" cxnId="{CF3FA837-E20B-4FB3-9438-649A9201E8C4}">
      <dgm:prSet/>
      <dgm:spPr/>
      <dgm:t>
        <a:bodyPr/>
        <a:lstStyle/>
        <a:p>
          <a:endParaRPr lang="en-US"/>
        </a:p>
      </dgm:t>
    </dgm:pt>
    <dgm:pt modelId="{6B08E04C-C9A0-4247-86CA-3E1D17F04A73}" type="sibTrans" cxnId="{CF3FA837-E20B-4FB3-9438-649A9201E8C4}">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94192793-E933-4C9F-9227-43F31BCDD788}">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Background Subtraction</a:t>
          </a:r>
        </a:p>
      </dgm:t>
    </dgm:pt>
    <dgm:pt modelId="{78A09529-8F7B-4014-AD6A-5F96D823DA90}" type="parTrans" cxnId="{DC5F6E3E-D0CE-41CB-8898-CC2119DB2BA8}">
      <dgm:prSet/>
      <dgm:spPr/>
      <dgm:t>
        <a:bodyPr/>
        <a:lstStyle/>
        <a:p>
          <a:endParaRPr lang="en-US"/>
        </a:p>
      </dgm:t>
    </dgm:pt>
    <dgm:pt modelId="{9CC0E767-2551-4649-A37F-95419048BE71}" type="sibTrans" cxnId="{DC5F6E3E-D0CE-41CB-8898-CC2119DB2BA8}">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412A1DBF-9913-446C-A371-54AF321940BF}">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Image Enhancement</a:t>
          </a:r>
        </a:p>
      </dgm:t>
    </dgm:pt>
    <dgm:pt modelId="{F57EE5BF-3BEC-4854-930B-C18F76CBAF53}" type="parTrans" cxnId="{9812ECC4-D690-4E80-91E1-29236404D7CA}">
      <dgm:prSet/>
      <dgm:spPr/>
      <dgm:t>
        <a:bodyPr/>
        <a:lstStyle/>
        <a:p>
          <a:endParaRPr lang="en-US"/>
        </a:p>
      </dgm:t>
    </dgm:pt>
    <dgm:pt modelId="{A2DA53B2-4F78-4471-9C75-63D8DB6481F9}" type="sibTrans" cxnId="{9812ECC4-D690-4E80-91E1-29236404D7CA}">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B81D25C6-4211-4ED7-9850-8AB59C8A58C3}">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Foreground mask</a:t>
          </a:r>
        </a:p>
      </dgm:t>
    </dgm:pt>
    <dgm:pt modelId="{AC3582CD-7547-4FAC-8D7E-6343F73D643A}" type="parTrans" cxnId="{35EFE000-EFFD-45AD-8F1A-4B966E867944}">
      <dgm:prSet/>
      <dgm:spPr/>
      <dgm:t>
        <a:bodyPr/>
        <a:lstStyle/>
        <a:p>
          <a:endParaRPr lang="en-US"/>
        </a:p>
      </dgm:t>
    </dgm:pt>
    <dgm:pt modelId="{98CF3445-FE06-4B5C-AF98-9A7943E9D3FB}" type="sibTrans" cxnId="{35EFE000-EFFD-45AD-8F1A-4B966E867944}">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56068D01-A899-419D-ADD0-5667578BCAD0}">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Get the Vehicle outline</a:t>
          </a:r>
        </a:p>
      </dgm:t>
    </dgm:pt>
    <dgm:pt modelId="{28A5798B-F791-46F2-8E81-7B8B7278FDD7}" type="parTrans" cxnId="{44319811-4316-497C-8B19-0B0C2A25C668}">
      <dgm:prSet/>
      <dgm:spPr/>
      <dgm:t>
        <a:bodyPr/>
        <a:lstStyle/>
        <a:p>
          <a:endParaRPr lang="en-US"/>
        </a:p>
      </dgm:t>
    </dgm:pt>
    <dgm:pt modelId="{E8A4A79B-6D24-4182-973E-E63DCDB510F7}" type="sibTrans" cxnId="{44319811-4316-497C-8B19-0B0C2A25C668}">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BEE1A252-ADD2-4456-A754-567F124C3F2A}">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Feature Extraction</a:t>
          </a:r>
        </a:p>
      </dgm:t>
    </dgm:pt>
    <dgm:pt modelId="{13B13C46-D240-43CC-BA35-57CF81422FB0}" type="parTrans" cxnId="{5D05F2C9-D8C7-482A-8F4B-F0C97C02283A}">
      <dgm:prSet/>
      <dgm:spPr/>
      <dgm:t>
        <a:bodyPr/>
        <a:lstStyle/>
        <a:p>
          <a:endParaRPr lang="en-US"/>
        </a:p>
      </dgm:t>
    </dgm:pt>
    <dgm:pt modelId="{D0B4CC2B-8E5E-4694-B638-DE5F746DA450}" type="sibTrans" cxnId="{5D05F2C9-D8C7-482A-8F4B-F0C97C02283A}">
      <dgm:prSet/>
      <dgm:spPr>
        <a:ln>
          <a:noFill/>
        </a:ln>
        <a:effectLst/>
        <a:scene3d>
          <a:camera prst="orthographicFront">
            <a:rot lat="0" lon="0" rev="0"/>
          </a:camera>
          <a:lightRig rig="contrasting" dir="t">
            <a:rot lat="0" lon="0" rev="7800000"/>
          </a:lightRig>
        </a:scene3d>
        <a:sp3d>
          <a:bevelT w="139700" h="139700"/>
        </a:sp3d>
      </dgm:spPr>
      <dgm:t>
        <a:bodyPr/>
        <a:lstStyle/>
        <a:p>
          <a:endParaRPr lang="en-US"/>
        </a:p>
      </dgm:t>
    </dgm:pt>
    <dgm:pt modelId="{272C70A2-20AA-47B9-BC7B-89B25839FEB6}">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dirty="0"/>
            <a:t>Vehicle Classification</a:t>
          </a:r>
        </a:p>
      </dgm:t>
    </dgm:pt>
    <dgm:pt modelId="{3E84E990-04B8-43A0-9EC3-36BBC67B810E}" type="parTrans" cxnId="{1C53571D-E2F2-4C1F-BEBB-0774473FB128}">
      <dgm:prSet/>
      <dgm:spPr/>
      <dgm:t>
        <a:bodyPr/>
        <a:lstStyle/>
        <a:p>
          <a:endParaRPr lang="en-US"/>
        </a:p>
      </dgm:t>
    </dgm:pt>
    <dgm:pt modelId="{C5D1593A-0443-4FE9-9EAB-CD46FB0D5F37}" type="sibTrans" cxnId="{1C53571D-E2F2-4C1F-BEBB-0774473FB128}">
      <dgm:prSet/>
      <dgm:spPr/>
      <dgm:t>
        <a:bodyPr/>
        <a:lstStyle/>
        <a:p>
          <a:endParaRPr lang="en-US"/>
        </a:p>
      </dgm:t>
    </dgm:pt>
    <dgm:pt modelId="{70E4E2A4-DBDE-4079-A3AC-ECF44FE53130}" type="pres">
      <dgm:prSet presAssocID="{8F3ED78B-25DC-4112-860F-EBCC2D2C6F29}" presName="Name0" presStyleCnt="0">
        <dgm:presLayoutVars>
          <dgm:dir/>
          <dgm:resizeHandles/>
        </dgm:presLayoutVars>
      </dgm:prSet>
      <dgm:spPr/>
    </dgm:pt>
    <dgm:pt modelId="{FFB04C7C-9BE3-4E49-A859-CAA03A99E81C}" type="pres">
      <dgm:prSet presAssocID="{2449070A-2635-4911-9B58-4228350D7356}" presName="compNode" presStyleCnt="0"/>
      <dgm:spPr>
        <a:ln>
          <a:noFill/>
        </a:ln>
        <a:effectLst/>
        <a:scene3d>
          <a:camera prst="orthographicFront">
            <a:rot lat="0" lon="0" rev="0"/>
          </a:camera>
          <a:lightRig rig="contrasting" dir="t">
            <a:rot lat="0" lon="0" rev="7800000"/>
          </a:lightRig>
        </a:scene3d>
        <a:sp3d>
          <a:bevelT w="139700" h="139700"/>
        </a:sp3d>
      </dgm:spPr>
    </dgm:pt>
    <dgm:pt modelId="{AFE426FD-713E-4CFC-8CBA-095848B7F77C}" type="pres">
      <dgm:prSet presAssocID="{2449070A-2635-4911-9B58-4228350D7356}" presName="dummyConnPt" presStyleCnt="0"/>
      <dgm:spPr>
        <a:ln>
          <a:noFill/>
        </a:ln>
        <a:effectLst/>
        <a:scene3d>
          <a:camera prst="orthographicFront">
            <a:rot lat="0" lon="0" rev="0"/>
          </a:camera>
          <a:lightRig rig="contrasting" dir="t">
            <a:rot lat="0" lon="0" rev="7800000"/>
          </a:lightRig>
        </a:scene3d>
        <a:sp3d>
          <a:bevelT w="139700" h="139700"/>
        </a:sp3d>
      </dgm:spPr>
    </dgm:pt>
    <dgm:pt modelId="{8159E33C-91E6-4542-AED1-DDA6885E8880}" type="pres">
      <dgm:prSet presAssocID="{2449070A-2635-4911-9B58-4228350D7356}" presName="node" presStyleLbl="node1" presStyleIdx="0" presStyleCnt="9">
        <dgm:presLayoutVars>
          <dgm:bulletEnabled val="1"/>
        </dgm:presLayoutVars>
      </dgm:prSet>
      <dgm:spPr/>
    </dgm:pt>
    <dgm:pt modelId="{B2A51E49-AD47-4D19-85D7-C4A4B712B70D}" type="pres">
      <dgm:prSet presAssocID="{4041BDC4-E599-4224-B85B-841597068E52}" presName="sibTrans" presStyleLbl="bgSibTrans2D1" presStyleIdx="0" presStyleCnt="8"/>
      <dgm:spPr/>
    </dgm:pt>
    <dgm:pt modelId="{F01C79BD-53E5-4A11-A58D-4B0DFC20D9C9}" type="pres">
      <dgm:prSet presAssocID="{03DF3BD5-369F-4500-A18D-BA23F632F17D}" presName="compNode" presStyleCnt="0"/>
      <dgm:spPr>
        <a:ln>
          <a:noFill/>
        </a:ln>
        <a:effectLst/>
        <a:scene3d>
          <a:camera prst="orthographicFront">
            <a:rot lat="0" lon="0" rev="0"/>
          </a:camera>
          <a:lightRig rig="contrasting" dir="t">
            <a:rot lat="0" lon="0" rev="7800000"/>
          </a:lightRig>
        </a:scene3d>
        <a:sp3d>
          <a:bevelT w="139700" h="139700"/>
        </a:sp3d>
      </dgm:spPr>
    </dgm:pt>
    <dgm:pt modelId="{5C6DD592-8FC9-4682-9E5A-CDC7E51694DA}" type="pres">
      <dgm:prSet presAssocID="{03DF3BD5-369F-4500-A18D-BA23F632F17D}" presName="dummyConnPt" presStyleCnt="0"/>
      <dgm:spPr>
        <a:ln>
          <a:noFill/>
        </a:ln>
        <a:effectLst/>
        <a:scene3d>
          <a:camera prst="orthographicFront">
            <a:rot lat="0" lon="0" rev="0"/>
          </a:camera>
          <a:lightRig rig="contrasting" dir="t">
            <a:rot lat="0" lon="0" rev="7800000"/>
          </a:lightRig>
        </a:scene3d>
        <a:sp3d>
          <a:bevelT w="139700" h="139700"/>
        </a:sp3d>
      </dgm:spPr>
    </dgm:pt>
    <dgm:pt modelId="{F8723F67-AA0D-448D-9D42-4A0A97352390}" type="pres">
      <dgm:prSet presAssocID="{03DF3BD5-369F-4500-A18D-BA23F632F17D}" presName="node" presStyleLbl="node1" presStyleIdx="1" presStyleCnt="9">
        <dgm:presLayoutVars>
          <dgm:bulletEnabled val="1"/>
        </dgm:presLayoutVars>
      </dgm:prSet>
      <dgm:spPr/>
    </dgm:pt>
    <dgm:pt modelId="{0316B990-2FA4-41F9-931F-8BC513B2ECF7}" type="pres">
      <dgm:prSet presAssocID="{57A23719-2BB0-48AD-895F-8F7907BEB201}" presName="sibTrans" presStyleLbl="bgSibTrans2D1" presStyleIdx="1" presStyleCnt="8"/>
      <dgm:spPr/>
    </dgm:pt>
    <dgm:pt modelId="{F64101F9-509A-46F5-BBA0-B66075600863}" type="pres">
      <dgm:prSet presAssocID="{922EDCC8-47E0-47B8-92F2-83E6BA3DEB99}" presName="compNode" presStyleCnt="0"/>
      <dgm:spPr>
        <a:ln>
          <a:noFill/>
        </a:ln>
        <a:effectLst/>
        <a:scene3d>
          <a:camera prst="orthographicFront">
            <a:rot lat="0" lon="0" rev="0"/>
          </a:camera>
          <a:lightRig rig="contrasting" dir="t">
            <a:rot lat="0" lon="0" rev="7800000"/>
          </a:lightRig>
        </a:scene3d>
        <a:sp3d>
          <a:bevelT w="139700" h="139700"/>
        </a:sp3d>
      </dgm:spPr>
    </dgm:pt>
    <dgm:pt modelId="{5F5D2385-DEDD-4B71-9FBC-4340D5C9EE12}" type="pres">
      <dgm:prSet presAssocID="{922EDCC8-47E0-47B8-92F2-83E6BA3DEB99}" presName="dummyConnPt" presStyleCnt="0"/>
      <dgm:spPr>
        <a:ln>
          <a:noFill/>
        </a:ln>
        <a:effectLst/>
        <a:scene3d>
          <a:camera prst="orthographicFront">
            <a:rot lat="0" lon="0" rev="0"/>
          </a:camera>
          <a:lightRig rig="contrasting" dir="t">
            <a:rot lat="0" lon="0" rev="7800000"/>
          </a:lightRig>
        </a:scene3d>
        <a:sp3d>
          <a:bevelT w="139700" h="139700"/>
        </a:sp3d>
      </dgm:spPr>
    </dgm:pt>
    <dgm:pt modelId="{0B71DE6A-0C03-4840-8BC4-F568424748C0}" type="pres">
      <dgm:prSet presAssocID="{922EDCC8-47E0-47B8-92F2-83E6BA3DEB99}" presName="node" presStyleLbl="node1" presStyleIdx="2" presStyleCnt="9">
        <dgm:presLayoutVars>
          <dgm:bulletEnabled val="1"/>
        </dgm:presLayoutVars>
      </dgm:prSet>
      <dgm:spPr/>
    </dgm:pt>
    <dgm:pt modelId="{66E40B65-5744-46DC-B35D-C350F5E2EBEA}" type="pres">
      <dgm:prSet presAssocID="{6B08E04C-C9A0-4247-86CA-3E1D17F04A73}" presName="sibTrans" presStyleLbl="bgSibTrans2D1" presStyleIdx="2" presStyleCnt="8"/>
      <dgm:spPr/>
    </dgm:pt>
    <dgm:pt modelId="{FE01D504-5382-420C-BCEF-8DC8698F0E31}" type="pres">
      <dgm:prSet presAssocID="{94192793-E933-4C9F-9227-43F31BCDD788}" presName="compNode" presStyleCnt="0"/>
      <dgm:spPr>
        <a:ln>
          <a:noFill/>
        </a:ln>
        <a:effectLst/>
        <a:scene3d>
          <a:camera prst="orthographicFront">
            <a:rot lat="0" lon="0" rev="0"/>
          </a:camera>
          <a:lightRig rig="contrasting" dir="t">
            <a:rot lat="0" lon="0" rev="7800000"/>
          </a:lightRig>
        </a:scene3d>
        <a:sp3d>
          <a:bevelT w="139700" h="139700"/>
        </a:sp3d>
      </dgm:spPr>
    </dgm:pt>
    <dgm:pt modelId="{FF845BE1-0B86-4200-9996-D6C931D749C5}" type="pres">
      <dgm:prSet presAssocID="{94192793-E933-4C9F-9227-43F31BCDD788}" presName="dummyConnPt" presStyleCnt="0"/>
      <dgm:spPr>
        <a:ln>
          <a:noFill/>
        </a:ln>
        <a:effectLst/>
        <a:scene3d>
          <a:camera prst="orthographicFront">
            <a:rot lat="0" lon="0" rev="0"/>
          </a:camera>
          <a:lightRig rig="contrasting" dir="t">
            <a:rot lat="0" lon="0" rev="7800000"/>
          </a:lightRig>
        </a:scene3d>
        <a:sp3d>
          <a:bevelT w="139700" h="139700"/>
        </a:sp3d>
      </dgm:spPr>
    </dgm:pt>
    <dgm:pt modelId="{681970E4-3581-463D-A8A3-274AD295F971}" type="pres">
      <dgm:prSet presAssocID="{94192793-E933-4C9F-9227-43F31BCDD788}" presName="node" presStyleLbl="node1" presStyleIdx="3" presStyleCnt="9">
        <dgm:presLayoutVars>
          <dgm:bulletEnabled val="1"/>
        </dgm:presLayoutVars>
      </dgm:prSet>
      <dgm:spPr/>
    </dgm:pt>
    <dgm:pt modelId="{D1A2886C-9FE9-42E4-98AF-562D55A9CAE9}" type="pres">
      <dgm:prSet presAssocID="{9CC0E767-2551-4649-A37F-95419048BE71}" presName="sibTrans" presStyleLbl="bgSibTrans2D1" presStyleIdx="3" presStyleCnt="8"/>
      <dgm:spPr/>
    </dgm:pt>
    <dgm:pt modelId="{38066B90-BCD5-4EC3-9B37-FB224CC60AE9}" type="pres">
      <dgm:prSet presAssocID="{412A1DBF-9913-446C-A371-54AF321940BF}" presName="compNode" presStyleCnt="0"/>
      <dgm:spPr>
        <a:ln>
          <a:noFill/>
        </a:ln>
        <a:effectLst/>
        <a:scene3d>
          <a:camera prst="orthographicFront">
            <a:rot lat="0" lon="0" rev="0"/>
          </a:camera>
          <a:lightRig rig="contrasting" dir="t">
            <a:rot lat="0" lon="0" rev="7800000"/>
          </a:lightRig>
        </a:scene3d>
        <a:sp3d>
          <a:bevelT w="139700" h="139700"/>
        </a:sp3d>
      </dgm:spPr>
    </dgm:pt>
    <dgm:pt modelId="{E3318641-3EE3-43BD-AF34-0E56AF2E4EA4}" type="pres">
      <dgm:prSet presAssocID="{412A1DBF-9913-446C-A371-54AF321940BF}" presName="dummyConnPt" presStyleCnt="0"/>
      <dgm:spPr>
        <a:ln>
          <a:noFill/>
        </a:ln>
        <a:effectLst/>
        <a:scene3d>
          <a:camera prst="orthographicFront">
            <a:rot lat="0" lon="0" rev="0"/>
          </a:camera>
          <a:lightRig rig="contrasting" dir="t">
            <a:rot lat="0" lon="0" rev="7800000"/>
          </a:lightRig>
        </a:scene3d>
        <a:sp3d>
          <a:bevelT w="139700" h="139700"/>
        </a:sp3d>
      </dgm:spPr>
    </dgm:pt>
    <dgm:pt modelId="{8FA63FCB-E735-4C46-962F-2F1B3D1EE4BC}" type="pres">
      <dgm:prSet presAssocID="{412A1DBF-9913-446C-A371-54AF321940BF}" presName="node" presStyleLbl="node1" presStyleIdx="4" presStyleCnt="9">
        <dgm:presLayoutVars>
          <dgm:bulletEnabled val="1"/>
        </dgm:presLayoutVars>
      </dgm:prSet>
      <dgm:spPr/>
    </dgm:pt>
    <dgm:pt modelId="{CBBAF858-9386-4E0D-A311-7F389D35AA75}" type="pres">
      <dgm:prSet presAssocID="{A2DA53B2-4F78-4471-9C75-63D8DB6481F9}" presName="sibTrans" presStyleLbl="bgSibTrans2D1" presStyleIdx="4" presStyleCnt="8"/>
      <dgm:spPr/>
    </dgm:pt>
    <dgm:pt modelId="{681959A5-EF32-4372-B761-9D98B0235C57}" type="pres">
      <dgm:prSet presAssocID="{B81D25C6-4211-4ED7-9850-8AB59C8A58C3}" presName="compNode" presStyleCnt="0"/>
      <dgm:spPr>
        <a:ln>
          <a:noFill/>
        </a:ln>
        <a:effectLst/>
        <a:scene3d>
          <a:camera prst="orthographicFront">
            <a:rot lat="0" lon="0" rev="0"/>
          </a:camera>
          <a:lightRig rig="contrasting" dir="t">
            <a:rot lat="0" lon="0" rev="7800000"/>
          </a:lightRig>
        </a:scene3d>
        <a:sp3d>
          <a:bevelT w="139700" h="139700"/>
        </a:sp3d>
      </dgm:spPr>
    </dgm:pt>
    <dgm:pt modelId="{32C709A9-A472-4666-9520-B554E39DDB81}" type="pres">
      <dgm:prSet presAssocID="{B81D25C6-4211-4ED7-9850-8AB59C8A58C3}" presName="dummyConnPt" presStyleCnt="0"/>
      <dgm:spPr>
        <a:ln>
          <a:noFill/>
        </a:ln>
        <a:effectLst/>
        <a:scene3d>
          <a:camera prst="orthographicFront">
            <a:rot lat="0" lon="0" rev="0"/>
          </a:camera>
          <a:lightRig rig="contrasting" dir="t">
            <a:rot lat="0" lon="0" rev="7800000"/>
          </a:lightRig>
        </a:scene3d>
        <a:sp3d>
          <a:bevelT w="139700" h="139700"/>
        </a:sp3d>
      </dgm:spPr>
    </dgm:pt>
    <dgm:pt modelId="{77B450FE-228B-4824-84AB-D2D69034E51A}" type="pres">
      <dgm:prSet presAssocID="{B81D25C6-4211-4ED7-9850-8AB59C8A58C3}" presName="node" presStyleLbl="node1" presStyleIdx="5" presStyleCnt="9">
        <dgm:presLayoutVars>
          <dgm:bulletEnabled val="1"/>
        </dgm:presLayoutVars>
      </dgm:prSet>
      <dgm:spPr/>
    </dgm:pt>
    <dgm:pt modelId="{A564AB31-EC7D-4B82-8317-3723DDA418C3}" type="pres">
      <dgm:prSet presAssocID="{98CF3445-FE06-4B5C-AF98-9A7943E9D3FB}" presName="sibTrans" presStyleLbl="bgSibTrans2D1" presStyleIdx="5" presStyleCnt="8"/>
      <dgm:spPr/>
    </dgm:pt>
    <dgm:pt modelId="{FD25DD78-FD17-40B6-8C27-FF5C5B39F81E}" type="pres">
      <dgm:prSet presAssocID="{56068D01-A899-419D-ADD0-5667578BCAD0}" presName="compNode" presStyleCnt="0"/>
      <dgm:spPr>
        <a:ln>
          <a:noFill/>
        </a:ln>
        <a:effectLst/>
        <a:scene3d>
          <a:camera prst="orthographicFront">
            <a:rot lat="0" lon="0" rev="0"/>
          </a:camera>
          <a:lightRig rig="contrasting" dir="t">
            <a:rot lat="0" lon="0" rev="7800000"/>
          </a:lightRig>
        </a:scene3d>
        <a:sp3d>
          <a:bevelT w="139700" h="139700"/>
        </a:sp3d>
      </dgm:spPr>
    </dgm:pt>
    <dgm:pt modelId="{BD74A3DF-1290-407A-A2A1-72265E51AD26}" type="pres">
      <dgm:prSet presAssocID="{56068D01-A899-419D-ADD0-5667578BCAD0}" presName="dummyConnPt" presStyleCnt="0"/>
      <dgm:spPr>
        <a:ln>
          <a:noFill/>
        </a:ln>
        <a:effectLst/>
        <a:scene3d>
          <a:camera prst="orthographicFront">
            <a:rot lat="0" lon="0" rev="0"/>
          </a:camera>
          <a:lightRig rig="contrasting" dir="t">
            <a:rot lat="0" lon="0" rev="7800000"/>
          </a:lightRig>
        </a:scene3d>
        <a:sp3d>
          <a:bevelT w="139700" h="139700"/>
        </a:sp3d>
      </dgm:spPr>
    </dgm:pt>
    <dgm:pt modelId="{DB60C6D2-D96D-46C6-9E23-7BE0ECCF18C6}" type="pres">
      <dgm:prSet presAssocID="{56068D01-A899-419D-ADD0-5667578BCAD0}" presName="node" presStyleLbl="node1" presStyleIdx="6" presStyleCnt="9">
        <dgm:presLayoutVars>
          <dgm:bulletEnabled val="1"/>
        </dgm:presLayoutVars>
      </dgm:prSet>
      <dgm:spPr/>
    </dgm:pt>
    <dgm:pt modelId="{7D5FF5AB-E294-4EAA-AC88-3225B395AF07}" type="pres">
      <dgm:prSet presAssocID="{E8A4A79B-6D24-4182-973E-E63DCDB510F7}" presName="sibTrans" presStyleLbl="bgSibTrans2D1" presStyleIdx="6" presStyleCnt="8"/>
      <dgm:spPr/>
    </dgm:pt>
    <dgm:pt modelId="{22CABF91-9572-484B-AC89-B6E4500DA96A}" type="pres">
      <dgm:prSet presAssocID="{BEE1A252-ADD2-4456-A754-567F124C3F2A}" presName="compNode" presStyleCnt="0"/>
      <dgm:spPr>
        <a:ln>
          <a:noFill/>
        </a:ln>
        <a:effectLst/>
        <a:scene3d>
          <a:camera prst="orthographicFront">
            <a:rot lat="0" lon="0" rev="0"/>
          </a:camera>
          <a:lightRig rig="contrasting" dir="t">
            <a:rot lat="0" lon="0" rev="7800000"/>
          </a:lightRig>
        </a:scene3d>
        <a:sp3d>
          <a:bevelT w="139700" h="139700"/>
        </a:sp3d>
      </dgm:spPr>
    </dgm:pt>
    <dgm:pt modelId="{31E639B2-3175-4707-9EB3-1CDC9F0F4BE6}" type="pres">
      <dgm:prSet presAssocID="{BEE1A252-ADD2-4456-A754-567F124C3F2A}" presName="dummyConnPt" presStyleCnt="0"/>
      <dgm:spPr>
        <a:ln>
          <a:noFill/>
        </a:ln>
        <a:effectLst/>
        <a:scene3d>
          <a:camera prst="orthographicFront">
            <a:rot lat="0" lon="0" rev="0"/>
          </a:camera>
          <a:lightRig rig="contrasting" dir="t">
            <a:rot lat="0" lon="0" rev="7800000"/>
          </a:lightRig>
        </a:scene3d>
        <a:sp3d>
          <a:bevelT w="139700" h="139700"/>
        </a:sp3d>
      </dgm:spPr>
    </dgm:pt>
    <dgm:pt modelId="{A5108819-FCB4-456C-9CA8-AC4F9FA5BF16}" type="pres">
      <dgm:prSet presAssocID="{BEE1A252-ADD2-4456-A754-567F124C3F2A}" presName="node" presStyleLbl="node1" presStyleIdx="7" presStyleCnt="9">
        <dgm:presLayoutVars>
          <dgm:bulletEnabled val="1"/>
        </dgm:presLayoutVars>
      </dgm:prSet>
      <dgm:spPr/>
    </dgm:pt>
    <dgm:pt modelId="{E745D016-254C-4F7B-A22B-6D38D27EEFB0}" type="pres">
      <dgm:prSet presAssocID="{D0B4CC2B-8E5E-4694-B638-DE5F746DA450}" presName="sibTrans" presStyleLbl="bgSibTrans2D1" presStyleIdx="7" presStyleCnt="8"/>
      <dgm:spPr/>
    </dgm:pt>
    <dgm:pt modelId="{D12DB0AB-F5DE-4D4A-8921-E240DABB13A3}" type="pres">
      <dgm:prSet presAssocID="{272C70A2-20AA-47B9-BC7B-89B25839FEB6}" presName="compNode" presStyleCnt="0"/>
      <dgm:spPr>
        <a:ln>
          <a:noFill/>
        </a:ln>
        <a:effectLst/>
        <a:scene3d>
          <a:camera prst="orthographicFront">
            <a:rot lat="0" lon="0" rev="0"/>
          </a:camera>
          <a:lightRig rig="contrasting" dir="t">
            <a:rot lat="0" lon="0" rev="7800000"/>
          </a:lightRig>
        </a:scene3d>
        <a:sp3d>
          <a:bevelT w="139700" h="139700"/>
        </a:sp3d>
      </dgm:spPr>
    </dgm:pt>
    <dgm:pt modelId="{B71D0247-D3ED-47DB-807F-3197A7C46E77}" type="pres">
      <dgm:prSet presAssocID="{272C70A2-20AA-47B9-BC7B-89B25839FEB6}" presName="dummyConnPt" presStyleCnt="0"/>
      <dgm:spPr>
        <a:ln>
          <a:noFill/>
        </a:ln>
        <a:effectLst/>
        <a:scene3d>
          <a:camera prst="orthographicFront">
            <a:rot lat="0" lon="0" rev="0"/>
          </a:camera>
          <a:lightRig rig="contrasting" dir="t">
            <a:rot lat="0" lon="0" rev="7800000"/>
          </a:lightRig>
        </a:scene3d>
        <a:sp3d>
          <a:bevelT w="139700" h="139700"/>
        </a:sp3d>
      </dgm:spPr>
    </dgm:pt>
    <dgm:pt modelId="{BA0EE0A9-1421-49D1-A522-42D44F164908}" type="pres">
      <dgm:prSet presAssocID="{272C70A2-20AA-47B9-BC7B-89B25839FEB6}" presName="node" presStyleLbl="node1" presStyleIdx="8" presStyleCnt="9">
        <dgm:presLayoutVars>
          <dgm:bulletEnabled val="1"/>
        </dgm:presLayoutVars>
      </dgm:prSet>
      <dgm:spPr/>
    </dgm:pt>
  </dgm:ptLst>
  <dgm:cxnLst>
    <dgm:cxn modelId="{35EFE000-EFFD-45AD-8F1A-4B966E867944}" srcId="{8F3ED78B-25DC-4112-860F-EBCC2D2C6F29}" destId="{B81D25C6-4211-4ED7-9850-8AB59C8A58C3}" srcOrd="5" destOrd="0" parTransId="{AC3582CD-7547-4FAC-8D7E-6343F73D643A}" sibTransId="{98CF3445-FE06-4B5C-AF98-9A7943E9D3FB}"/>
    <dgm:cxn modelId="{1F164E07-C215-4B73-B0CF-6240114ED609}" type="presOf" srcId="{B81D25C6-4211-4ED7-9850-8AB59C8A58C3}" destId="{77B450FE-228B-4824-84AB-D2D69034E51A}" srcOrd="0" destOrd="0" presId="urn:microsoft.com/office/officeart/2005/8/layout/bProcess4"/>
    <dgm:cxn modelId="{44319811-4316-497C-8B19-0B0C2A25C668}" srcId="{8F3ED78B-25DC-4112-860F-EBCC2D2C6F29}" destId="{56068D01-A899-419D-ADD0-5667578BCAD0}" srcOrd="6" destOrd="0" parTransId="{28A5798B-F791-46F2-8E81-7B8B7278FDD7}" sibTransId="{E8A4A79B-6D24-4182-973E-E63DCDB510F7}"/>
    <dgm:cxn modelId="{1B462413-6684-49E9-9749-42C64BE08198}" type="presOf" srcId="{E8A4A79B-6D24-4182-973E-E63DCDB510F7}" destId="{7D5FF5AB-E294-4EAA-AC88-3225B395AF07}" srcOrd="0" destOrd="0" presId="urn:microsoft.com/office/officeart/2005/8/layout/bProcess4"/>
    <dgm:cxn modelId="{1C53571D-E2F2-4C1F-BEBB-0774473FB128}" srcId="{8F3ED78B-25DC-4112-860F-EBCC2D2C6F29}" destId="{272C70A2-20AA-47B9-BC7B-89B25839FEB6}" srcOrd="8" destOrd="0" parTransId="{3E84E990-04B8-43A0-9EC3-36BBC67B810E}" sibTransId="{C5D1593A-0443-4FE9-9EAB-CD46FB0D5F37}"/>
    <dgm:cxn modelId="{CF3FA837-E20B-4FB3-9438-649A9201E8C4}" srcId="{8F3ED78B-25DC-4112-860F-EBCC2D2C6F29}" destId="{922EDCC8-47E0-47B8-92F2-83E6BA3DEB99}" srcOrd="2" destOrd="0" parTransId="{03D8EBAB-9ACC-441E-841F-323405132128}" sibTransId="{6B08E04C-C9A0-4247-86CA-3E1D17F04A73}"/>
    <dgm:cxn modelId="{DC5F6E3E-D0CE-41CB-8898-CC2119DB2BA8}" srcId="{8F3ED78B-25DC-4112-860F-EBCC2D2C6F29}" destId="{94192793-E933-4C9F-9227-43F31BCDD788}" srcOrd="3" destOrd="0" parTransId="{78A09529-8F7B-4014-AD6A-5F96D823DA90}" sibTransId="{9CC0E767-2551-4649-A37F-95419048BE71}"/>
    <dgm:cxn modelId="{AD8E045D-B216-4503-8997-8E676C3CE72B}" type="presOf" srcId="{9CC0E767-2551-4649-A37F-95419048BE71}" destId="{D1A2886C-9FE9-42E4-98AF-562D55A9CAE9}" srcOrd="0" destOrd="0" presId="urn:microsoft.com/office/officeart/2005/8/layout/bProcess4"/>
    <dgm:cxn modelId="{F6806A5E-7F38-4837-9755-D732DAF5DFF0}" type="presOf" srcId="{272C70A2-20AA-47B9-BC7B-89B25839FEB6}" destId="{BA0EE0A9-1421-49D1-A522-42D44F164908}" srcOrd="0" destOrd="0" presId="urn:microsoft.com/office/officeart/2005/8/layout/bProcess4"/>
    <dgm:cxn modelId="{FA344346-3B36-46F6-9994-B0854AD3A62C}" type="presOf" srcId="{BEE1A252-ADD2-4456-A754-567F124C3F2A}" destId="{A5108819-FCB4-456C-9CA8-AC4F9FA5BF16}" srcOrd="0" destOrd="0" presId="urn:microsoft.com/office/officeart/2005/8/layout/bProcess4"/>
    <dgm:cxn modelId="{D1A9E748-61E1-4F90-AD8F-41EEE5FC1202}" type="presOf" srcId="{98CF3445-FE06-4B5C-AF98-9A7943E9D3FB}" destId="{A564AB31-EC7D-4B82-8317-3723DDA418C3}" srcOrd="0" destOrd="0" presId="urn:microsoft.com/office/officeart/2005/8/layout/bProcess4"/>
    <dgm:cxn modelId="{F70DB669-FEE3-4427-AE15-63126457FD7E}" type="presOf" srcId="{A2DA53B2-4F78-4471-9C75-63D8DB6481F9}" destId="{CBBAF858-9386-4E0D-A311-7F389D35AA75}" srcOrd="0" destOrd="0" presId="urn:microsoft.com/office/officeart/2005/8/layout/bProcess4"/>
    <dgm:cxn modelId="{550EA26A-86B2-498B-9627-C49BADB2EB7E}" srcId="{8F3ED78B-25DC-4112-860F-EBCC2D2C6F29}" destId="{03DF3BD5-369F-4500-A18D-BA23F632F17D}" srcOrd="1" destOrd="0" parTransId="{CE9B7466-831A-4E67-B11E-6AFE0798131B}" sibTransId="{57A23719-2BB0-48AD-895F-8F7907BEB201}"/>
    <dgm:cxn modelId="{F0FE2474-89B8-426B-9C73-15CB73CE4650}" type="presOf" srcId="{03DF3BD5-369F-4500-A18D-BA23F632F17D}" destId="{F8723F67-AA0D-448D-9D42-4A0A97352390}" srcOrd="0" destOrd="0" presId="urn:microsoft.com/office/officeart/2005/8/layout/bProcess4"/>
    <dgm:cxn modelId="{C83ABF54-C747-49DF-8407-CC5DFC4F5CD2}" type="presOf" srcId="{4041BDC4-E599-4224-B85B-841597068E52}" destId="{B2A51E49-AD47-4D19-85D7-C4A4B712B70D}" srcOrd="0" destOrd="0" presId="urn:microsoft.com/office/officeart/2005/8/layout/bProcess4"/>
    <dgm:cxn modelId="{A53E1A76-31A1-4ED6-BAEE-2F8C30D80BD9}" type="presOf" srcId="{56068D01-A899-419D-ADD0-5667578BCAD0}" destId="{DB60C6D2-D96D-46C6-9E23-7BE0ECCF18C6}" srcOrd="0" destOrd="0" presId="urn:microsoft.com/office/officeart/2005/8/layout/bProcess4"/>
    <dgm:cxn modelId="{2E0BEE57-0243-48BC-BE03-7B3ABDDE8C24}" type="presOf" srcId="{412A1DBF-9913-446C-A371-54AF321940BF}" destId="{8FA63FCB-E735-4C46-962F-2F1B3D1EE4BC}" srcOrd="0" destOrd="0" presId="urn:microsoft.com/office/officeart/2005/8/layout/bProcess4"/>
    <dgm:cxn modelId="{B8032C78-DF2F-4B71-8CA0-4FB2D74CAE2E}" type="presOf" srcId="{8F3ED78B-25DC-4112-860F-EBCC2D2C6F29}" destId="{70E4E2A4-DBDE-4079-A3AC-ECF44FE53130}" srcOrd="0" destOrd="0" presId="urn:microsoft.com/office/officeart/2005/8/layout/bProcess4"/>
    <dgm:cxn modelId="{CE6BD07D-344C-4A4F-912C-3FA50467F3A2}" type="presOf" srcId="{57A23719-2BB0-48AD-895F-8F7907BEB201}" destId="{0316B990-2FA4-41F9-931F-8BC513B2ECF7}" srcOrd="0" destOrd="0" presId="urn:microsoft.com/office/officeart/2005/8/layout/bProcess4"/>
    <dgm:cxn modelId="{5EDD4391-1232-4A8B-96EB-CF1E47F2D2F7}" type="presOf" srcId="{2449070A-2635-4911-9B58-4228350D7356}" destId="{8159E33C-91E6-4542-AED1-DDA6885E8880}" srcOrd="0" destOrd="0" presId="urn:microsoft.com/office/officeart/2005/8/layout/bProcess4"/>
    <dgm:cxn modelId="{EDC7B59D-1EC1-43FB-A433-0BE55A1CE92E}" type="presOf" srcId="{922EDCC8-47E0-47B8-92F2-83E6BA3DEB99}" destId="{0B71DE6A-0C03-4840-8BC4-F568424748C0}" srcOrd="0" destOrd="0" presId="urn:microsoft.com/office/officeart/2005/8/layout/bProcess4"/>
    <dgm:cxn modelId="{5A6E04BD-6CF8-4AC3-ACAF-43335AAE7338}" type="presOf" srcId="{D0B4CC2B-8E5E-4694-B638-DE5F746DA450}" destId="{E745D016-254C-4F7B-A22B-6D38D27EEFB0}" srcOrd="0" destOrd="0" presId="urn:microsoft.com/office/officeart/2005/8/layout/bProcess4"/>
    <dgm:cxn modelId="{9812ECC4-D690-4E80-91E1-29236404D7CA}" srcId="{8F3ED78B-25DC-4112-860F-EBCC2D2C6F29}" destId="{412A1DBF-9913-446C-A371-54AF321940BF}" srcOrd="4" destOrd="0" parTransId="{F57EE5BF-3BEC-4854-930B-C18F76CBAF53}" sibTransId="{A2DA53B2-4F78-4471-9C75-63D8DB6481F9}"/>
    <dgm:cxn modelId="{5D05F2C9-D8C7-482A-8F4B-F0C97C02283A}" srcId="{8F3ED78B-25DC-4112-860F-EBCC2D2C6F29}" destId="{BEE1A252-ADD2-4456-A754-567F124C3F2A}" srcOrd="7" destOrd="0" parTransId="{13B13C46-D240-43CC-BA35-57CF81422FB0}" sibTransId="{D0B4CC2B-8E5E-4694-B638-DE5F746DA450}"/>
    <dgm:cxn modelId="{2A9D4BCF-C707-4F46-A216-4054850C2711}" type="presOf" srcId="{6B08E04C-C9A0-4247-86CA-3E1D17F04A73}" destId="{66E40B65-5744-46DC-B35D-C350F5E2EBEA}" srcOrd="0" destOrd="0" presId="urn:microsoft.com/office/officeart/2005/8/layout/bProcess4"/>
    <dgm:cxn modelId="{006C64DF-FB46-4723-9710-7425CE5F8BDC}" srcId="{8F3ED78B-25DC-4112-860F-EBCC2D2C6F29}" destId="{2449070A-2635-4911-9B58-4228350D7356}" srcOrd="0" destOrd="0" parTransId="{7E23D483-AAB6-4A91-AF51-95A80E375981}" sibTransId="{4041BDC4-E599-4224-B85B-841597068E52}"/>
    <dgm:cxn modelId="{6ACE18FA-65F6-42BD-B4E4-4A91D068ECDE}" type="presOf" srcId="{94192793-E933-4C9F-9227-43F31BCDD788}" destId="{681970E4-3581-463D-A8A3-274AD295F971}" srcOrd="0" destOrd="0" presId="urn:microsoft.com/office/officeart/2005/8/layout/bProcess4"/>
    <dgm:cxn modelId="{BFE64E99-874A-47C6-A7BF-026D68DD8591}" type="presParOf" srcId="{70E4E2A4-DBDE-4079-A3AC-ECF44FE53130}" destId="{FFB04C7C-9BE3-4E49-A859-CAA03A99E81C}" srcOrd="0" destOrd="0" presId="urn:microsoft.com/office/officeart/2005/8/layout/bProcess4"/>
    <dgm:cxn modelId="{F5638751-83DF-4AB9-8318-106770DD490D}" type="presParOf" srcId="{FFB04C7C-9BE3-4E49-A859-CAA03A99E81C}" destId="{AFE426FD-713E-4CFC-8CBA-095848B7F77C}" srcOrd="0" destOrd="0" presId="urn:microsoft.com/office/officeart/2005/8/layout/bProcess4"/>
    <dgm:cxn modelId="{6CF3D618-92F7-48FC-8064-D226CBC6A6DF}" type="presParOf" srcId="{FFB04C7C-9BE3-4E49-A859-CAA03A99E81C}" destId="{8159E33C-91E6-4542-AED1-DDA6885E8880}" srcOrd="1" destOrd="0" presId="urn:microsoft.com/office/officeart/2005/8/layout/bProcess4"/>
    <dgm:cxn modelId="{4BB9E95A-0676-4B3E-9CC2-4F10955A875C}" type="presParOf" srcId="{70E4E2A4-DBDE-4079-A3AC-ECF44FE53130}" destId="{B2A51E49-AD47-4D19-85D7-C4A4B712B70D}" srcOrd="1" destOrd="0" presId="urn:microsoft.com/office/officeart/2005/8/layout/bProcess4"/>
    <dgm:cxn modelId="{DA7B60ED-7003-43E9-B609-23B21BFA1FA5}" type="presParOf" srcId="{70E4E2A4-DBDE-4079-A3AC-ECF44FE53130}" destId="{F01C79BD-53E5-4A11-A58D-4B0DFC20D9C9}" srcOrd="2" destOrd="0" presId="urn:microsoft.com/office/officeart/2005/8/layout/bProcess4"/>
    <dgm:cxn modelId="{1DE01BD0-411C-464A-A614-0798F129EF25}" type="presParOf" srcId="{F01C79BD-53E5-4A11-A58D-4B0DFC20D9C9}" destId="{5C6DD592-8FC9-4682-9E5A-CDC7E51694DA}" srcOrd="0" destOrd="0" presId="urn:microsoft.com/office/officeart/2005/8/layout/bProcess4"/>
    <dgm:cxn modelId="{292B5A26-A04E-4145-8DC2-3B72C5BB63C3}" type="presParOf" srcId="{F01C79BD-53E5-4A11-A58D-4B0DFC20D9C9}" destId="{F8723F67-AA0D-448D-9D42-4A0A97352390}" srcOrd="1" destOrd="0" presId="urn:microsoft.com/office/officeart/2005/8/layout/bProcess4"/>
    <dgm:cxn modelId="{2FA7F05C-812A-45D0-89D3-EC21FAE08444}" type="presParOf" srcId="{70E4E2A4-DBDE-4079-A3AC-ECF44FE53130}" destId="{0316B990-2FA4-41F9-931F-8BC513B2ECF7}" srcOrd="3" destOrd="0" presId="urn:microsoft.com/office/officeart/2005/8/layout/bProcess4"/>
    <dgm:cxn modelId="{FFEDD70A-069F-496D-9782-DF9CC8CF1CF3}" type="presParOf" srcId="{70E4E2A4-DBDE-4079-A3AC-ECF44FE53130}" destId="{F64101F9-509A-46F5-BBA0-B66075600863}" srcOrd="4" destOrd="0" presId="urn:microsoft.com/office/officeart/2005/8/layout/bProcess4"/>
    <dgm:cxn modelId="{FA4596C7-06C9-47AE-89DC-39AC3DB6F6D5}" type="presParOf" srcId="{F64101F9-509A-46F5-BBA0-B66075600863}" destId="{5F5D2385-DEDD-4B71-9FBC-4340D5C9EE12}" srcOrd="0" destOrd="0" presId="urn:microsoft.com/office/officeart/2005/8/layout/bProcess4"/>
    <dgm:cxn modelId="{39BF338D-5345-4731-AF4B-C2DD67D046E8}" type="presParOf" srcId="{F64101F9-509A-46F5-BBA0-B66075600863}" destId="{0B71DE6A-0C03-4840-8BC4-F568424748C0}" srcOrd="1" destOrd="0" presId="urn:microsoft.com/office/officeart/2005/8/layout/bProcess4"/>
    <dgm:cxn modelId="{44285188-8474-4F6E-9CEB-668EBB99C8D2}" type="presParOf" srcId="{70E4E2A4-DBDE-4079-A3AC-ECF44FE53130}" destId="{66E40B65-5744-46DC-B35D-C350F5E2EBEA}" srcOrd="5" destOrd="0" presId="urn:microsoft.com/office/officeart/2005/8/layout/bProcess4"/>
    <dgm:cxn modelId="{9D7C5D3D-A724-4DCE-9F33-3CA0345E049C}" type="presParOf" srcId="{70E4E2A4-DBDE-4079-A3AC-ECF44FE53130}" destId="{FE01D504-5382-420C-BCEF-8DC8698F0E31}" srcOrd="6" destOrd="0" presId="urn:microsoft.com/office/officeart/2005/8/layout/bProcess4"/>
    <dgm:cxn modelId="{67308030-FDA2-4447-9468-A451B731EEEE}" type="presParOf" srcId="{FE01D504-5382-420C-BCEF-8DC8698F0E31}" destId="{FF845BE1-0B86-4200-9996-D6C931D749C5}" srcOrd="0" destOrd="0" presId="urn:microsoft.com/office/officeart/2005/8/layout/bProcess4"/>
    <dgm:cxn modelId="{9A927F72-7BC2-4DE5-BA09-45545D46312E}" type="presParOf" srcId="{FE01D504-5382-420C-BCEF-8DC8698F0E31}" destId="{681970E4-3581-463D-A8A3-274AD295F971}" srcOrd="1" destOrd="0" presId="urn:microsoft.com/office/officeart/2005/8/layout/bProcess4"/>
    <dgm:cxn modelId="{613C9D38-ABE8-4AB1-B8C0-D538CA5CDCCF}" type="presParOf" srcId="{70E4E2A4-DBDE-4079-A3AC-ECF44FE53130}" destId="{D1A2886C-9FE9-42E4-98AF-562D55A9CAE9}" srcOrd="7" destOrd="0" presId="urn:microsoft.com/office/officeart/2005/8/layout/bProcess4"/>
    <dgm:cxn modelId="{4D70ADB7-B398-45D6-8005-ED5783686A5C}" type="presParOf" srcId="{70E4E2A4-DBDE-4079-A3AC-ECF44FE53130}" destId="{38066B90-BCD5-4EC3-9B37-FB224CC60AE9}" srcOrd="8" destOrd="0" presId="urn:microsoft.com/office/officeart/2005/8/layout/bProcess4"/>
    <dgm:cxn modelId="{F55C4666-F14D-450D-B74D-98CBA57B2D6C}" type="presParOf" srcId="{38066B90-BCD5-4EC3-9B37-FB224CC60AE9}" destId="{E3318641-3EE3-43BD-AF34-0E56AF2E4EA4}" srcOrd="0" destOrd="0" presId="urn:microsoft.com/office/officeart/2005/8/layout/bProcess4"/>
    <dgm:cxn modelId="{74679E26-BA66-4C3B-8785-903437463D91}" type="presParOf" srcId="{38066B90-BCD5-4EC3-9B37-FB224CC60AE9}" destId="{8FA63FCB-E735-4C46-962F-2F1B3D1EE4BC}" srcOrd="1" destOrd="0" presId="urn:microsoft.com/office/officeart/2005/8/layout/bProcess4"/>
    <dgm:cxn modelId="{00BE085E-9C86-4D7A-949A-2C9B80C273E9}" type="presParOf" srcId="{70E4E2A4-DBDE-4079-A3AC-ECF44FE53130}" destId="{CBBAF858-9386-4E0D-A311-7F389D35AA75}" srcOrd="9" destOrd="0" presId="urn:microsoft.com/office/officeart/2005/8/layout/bProcess4"/>
    <dgm:cxn modelId="{20A14F69-0787-4093-AC26-24613FA509C8}" type="presParOf" srcId="{70E4E2A4-DBDE-4079-A3AC-ECF44FE53130}" destId="{681959A5-EF32-4372-B761-9D98B0235C57}" srcOrd="10" destOrd="0" presId="urn:microsoft.com/office/officeart/2005/8/layout/bProcess4"/>
    <dgm:cxn modelId="{A54C4B98-A17E-4203-B6DD-FE10F84913D8}" type="presParOf" srcId="{681959A5-EF32-4372-B761-9D98B0235C57}" destId="{32C709A9-A472-4666-9520-B554E39DDB81}" srcOrd="0" destOrd="0" presId="urn:microsoft.com/office/officeart/2005/8/layout/bProcess4"/>
    <dgm:cxn modelId="{610E576B-F429-43DE-9E69-EEFB71921346}" type="presParOf" srcId="{681959A5-EF32-4372-B761-9D98B0235C57}" destId="{77B450FE-228B-4824-84AB-D2D69034E51A}" srcOrd="1" destOrd="0" presId="urn:microsoft.com/office/officeart/2005/8/layout/bProcess4"/>
    <dgm:cxn modelId="{46160FF1-092F-4315-9427-3FC5AE0ED832}" type="presParOf" srcId="{70E4E2A4-DBDE-4079-A3AC-ECF44FE53130}" destId="{A564AB31-EC7D-4B82-8317-3723DDA418C3}" srcOrd="11" destOrd="0" presId="urn:microsoft.com/office/officeart/2005/8/layout/bProcess4"/>
    <dgm:cxn modelId="{B99DD88B-4F0D-4FE5-A395-3E9441919E5C}" type="presParOf" srcId="{70E4E2A4-DBDE-4079-A3AC-ECF44FE53130}" destId="{FD25DD78-FD17-40B6-8C27-FF5C5B39F81E}" srcOrd="12" destOrd="0" presId="urn:microsoft.com/office/officeart/2005/8/layout/bProcess4"/>
    <dgm:cxn modelId="{5EF6EBD4-C818-4EA5-8395-634FF02BFA69}" type="presParOf" srcId="{FD25DD78-FD17-40B6-8C27-FF5C5B39F81E}" destId="{BD74A3DF-1290-407A-A2A1-72265E51AD26}" srcOrd="0" destOrd="0" presId="urn:microsoft.com/office/officeart/2005/8/layout/bProcess4"/>
    <dgm:cxn modelId="{44954A2E-77CD-4A5A-9BEF-1047F6DE52F3}" type="presParOf" srcId="{FD25DD78-FD17-40B6-8C27-FF5C5B39F81E}" destId="{DB60C6D2-D96D-46C6-9E23-7BE0ECCF18C6}" srcOrd="1" destOrd="0" presId="urn:microsoft.com/office/officeart/2005/8/layout/bProcess4"/>
    <dgm:cxn modelId="{A0456BBB-BD60-4108-B80C-CB86AFB7F49B}" type="presParOf" srcId="{70E4E2A4-DBDE-4079-A3AC-ECF44FE53130}" destId="{7D5FF5AB-E294-4EAA-AC88-3225B395AF07}" srcOrd="13" destOrd="0" presId="urn:microsoft.com/office/officeart/2005/8/layout/bProcess4"/>
    <dgm:cxn modelId="{AA0FD1EC-79C0-4255-9815-7EFB30698D53}" type="presParOf" srcId="{70E4E2A4-DBDE-4079-A3AC-ECF44FE53130}" destId="{22CABF91-9572-484B-AC89-B6E4500DA96A}" srcOrd="14" destOrd="0" presId="urn:microsoft.com/office/officeart/2005/8/layout/bProcess4"/>
    <dgm:cxn modelId="{D7171D43-BECD-4965-832F-1A959CC08824}" type="presParOf" srcId="{22CABF91-9572-484B-AC89-B6E4500DA96A}" destId="{31E639B2-3175-4707-9EB3-1CDC9F0F4BE6}" srcOrd="0" destOrd="0" presId="urn:microsoft.com/office/officeart/2005/8/layout/bProcess4"/>
    <dgm:cxn modelId="{79F0FD38-DAA3-4E60-9402-1E8B996C4F3A}" type="presParOf" srcId="{22CABF91-9572-484B-AC89-B6E4500DA96A}" destId="{A5108819-FCB4-456C-9CA8-AC4F9FA5BF16}" srcOrd="1" destOrd="0" presId="urn:microsoft.com/office/officeart/2005/8/layout/bProcess4"/>
    <dgm:cxn modelId="{1C7C8602-654B-4D68-AD19-EFE09558B3EA}" type="presParOf" srcId="{70E4E2A4-DBDE-4079-A3AC-ECF44FE53130}" destId="{E745D016-254C-4F7B-A22B-6D38D27EEFB0}" srcOrd="15" destOrd="0" presId="urn:microsoft.com/office/officeart/2005/8/layout/bProcess4"/>
    <dgm:cxn modelId="{85F6A5A5-D43C-461E-9964-3D32BC72ACCF}" type="presParOf" srcId="{70E4E2A4-DBDE-4079-A3AC-ECF44FE53130}" destId="{D12DB0AB-F5DE-4D4A-8921-E240DABB13A3}" srcOrd="16" destOrd="0" presId="urn:microsoft.com/office/officeart/2005/8/layout/bProcess4"/>
    <dgm:cxn modelId="{975DE0F3-E464-4B72-8EF4-27FD563582BB}" type="presParOf" srcId="{D12DB0AB-F5DE-4D4A-8921-E240DABB13A3}" destId="{B71D0247-D3ED-47DB-807F-3197A7C46E77}" srcOrd="0" destOrd="0" presId="urn:microsoft.com/office/officeart/2005/8/layout/bProcess4"/>
    <dgm:cxn modelId="{72EB2F6C-B91B-4663-B5FB-4BCAEAD80823}" type="presParOf" srcId="{D12DB0AB-F5DE-4D4A-8921-E240DABB13A3}" destId="{BA0EE0A9-1421-49D1-A522-42D44F16490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13CAD7-6170-4299-B036-C5C93D903D0E}" type="doc">
      <dgm:prSet loTypeId="urn:microsoft.com/office/officeart/2005/8/layout/process4" loCatId="process" qsTypeId="urn:microsoft.com/office/officeart/2005/8/quickstyle/simple1" qsCatId="simple" csTypeId="urn:microsoft.com/office/officeart/2005/8/colors/accent1_3" csCatId="accent1" phldr="1"/>
      <dgm:spPr/>
      <dgm:t>
        <a:bodyPr/>
        <a:lstStyle/>
        <a:p>
          <a:endParaRPr lang="en-US"/>
        </a:p>
      </dgm:t>
    </dgm:pt>
    <dgm:pt modelId="{F91F404C-6AE9-49C1-A9A5-7164635168BE}">
      <dgm:prSet phldrT="[Text]" custT="1"/>
      <dgm:spPr/>
      <dgm:t>
        <a:bodyPr/>
        <a:lstStyle/>
        <a:p>
          <a:r>
            <a:rPr lang="en-US" sz="2000" dirty="0"/>
            <a:t>Acquire Dataset</a:t>
          </a:r>
        </a:p>
      </dgm:t>
    </dgm:pt>
    <dgm:pt modelId="{A30BA8C1-CCB6-4B0B-8777-833191AA5042}" type="parTrans" cxnId="{DE4C7C50-3BED-42E9-AD24-8C3521F83673}">
      <dgm:prSet/>
      <dgm:spPr/>
      <dgm:t>
        <a:bodyPr/>
        <a:lstStyle/>
        <a:p>
          <a:endParaRPr lang="en-US"/>
        </a:p>
      </dgm:t>
    </dgm:pt>
    <dgm:pt modelId="{A2C3F681-0842-4A35-B2A7-6BA366334AE1}" type="sibTrans" cxnId="{DE4C7C50-3BED-42E9-AD24-8C3521F83673}">
      <dgm:prSet/>
      <dgm:spPr/>
      <dgm:t>
        <a:bodyPr/>
        <a:lstStyle/>
        <a:p>
          <a:endParaRPr lang="en-US"/>
        </a:p>
      </dgm:t>
    </dgm:pt>
    <dgm:pt modelId="{CD85322E-9288-4778-B8FC-5445C422AB5A}">
      <dgm:prSet phldrT="[Text]" custT="1"/>
      <dgm:spPr/>
      <dgm:t>
        <a:bodyPr/>
        <a:lstStyle/>
        <a:p>
          <a:r>
            <a:rPr lang="en-US" sz="2000" dirty="0"/>
            <a:t>Obtaining Frames</a:t>
          </a:r>
        </a:p>
      </dgm:t>
    </dgm:pt>
    <dgm:pt modelId="{55010430-7DC7-4A54-9A6C-B66860CB8938}" type="parTrans" cxnId="{E6E46A5F-BEE0-49DB-9809-28F863CD7617}">
      <dgm:prSet/>
      <dgm:spPr/>
      <dgm:t>
        <a:bodyPr/>
        <a:lstStyle/>
        <a:p>
          <a:endParaRPr lang="en-US"/>
        </a:p>
      </dgm:t>
    </dgm:pt>
    <dgm:pt modelId="{6C178A3D-8C06-4280-A741-B2D229E4B046}" type="sibTrans" cxnId="{E6E46A5F-BEE0-49DB-9809-28F863CD7617}">
      <dgm:prSet/>
      <dgm:spPr/>
      <dgm:t>
        <a:bodyPr/>
        <a:lstStyle/>
        <a:p>
          <a:endParaRPr lang="en-US"/>
        </a:p>
      </dgm:t>
    </dgm:pt>
    <dgm:pt modelId="{EC97C126-328D-4A32-92F6-5B69C2A24850}">
      <dgm:prSet phldrT="[Text]" custT="1"/>
      <dgm:spPr/>
      <dgm:t>
        <a:bodyPr/>
        <a:lstStyle/>
        <a:p>
          <a:r>
            <a:rPr lang="en-US" sz="2000" dirty="0"/>
            <a:t>Gaussian blur</a:t>
          </a:r>
        </a:p>
      </dgm:t>
    </dgm:pt>
    <dgm:pt modelId="{6E2E970E-77D8-4FBC-9364-5C1FC4F63F38}" type="parTrans" cxnId="{FC1A5344-7200-4E87-948E-E21C9DC0B36C}">
      <dgm:prSet/>
      <dgm:spPr/>
      <dgm:t>
        <a:bodyPr/>
        <a:lstStyle/>
        <a:p>
          <a:endParaRPr lang="en-US"/>
        </a:p>
      </dgm:t>
    </dgm:pt>
    <dgm:pt modelId="{5D7C7FFC-E23C-45A8-AC6E-E528D1C5773D}" type="sibTrans" cxnId="{FC1A5344-7200-4E87-948E-E21C9DC0B36C}">
      <dgm:prSet/>
      <dgm:spPr/>
      <dgm:t>
        <a:bodyPr/>
        <a:lstStyle/>
        <a:p>
          <a:endParaRPr lang="en-US"/>
        </a:p>
      </dgm:t>
    </dgm:pt>
    <dgm:pt modelId="{BA200097-0C79-4341-A514-4DADBA382B7F}">
      <dgm:prSet phldrT="[Text]" custT="1"/>
      <dgm:spPr/>
      <dgm:t>
        <a:bodyPr/>
        <a:lstStyle/>
        <a:p>
          <a:r>
            <a:rPr lang="en-US" sz="2000" dirty="0"/>
            <a:t>Background Subtraction</a:t>
          </a:r>
        </a:p>
      </dgm:t>
    </dgm:pt>
    <dgm:pt modelId="{64C17AC2-9349-4D43-807D-3CA08D54EB86}" type="parTrans" cxnId="{DEBCFDCC-9483-4CD1-9A1E-82C62DF82024}">
      <dgm:prSet/>
      <dgm:spPr/>
      <dgm:t>
        <a:bodyPr/>
        <a:lstStyle/>
        <a:p>
          <a:endParaRPr lang="en-US"/>
        </a:p>
      </dgm:t>
    </dgm:pt>
    <dgm:pt modelId="{15090C81-E8C0-4B65-A624-CAABBE5DC2A6}" type="sibTrans" cxnId="{DEBCFDCC-9483-4CD1-9A1E-82C62DF82024}">
      <dgm:prSet/>
      <dgm:spPr/>
      <dgm:t>
        <a:bodyPr/>
        <a:lstStyle/>
        <a:p>
          <a:endParaRPr lang="en-US"/>
        </a:p>
      </dgm:t>
    </dgm:pt>
    <dgm:pt modelId="{821D9B60-3AC9-497A-A8F9-BE4090E35DA6}">
      <dgm:prSet phldrT="[Text]" custT="1"/>
      <dgm:spPr/>
      <dgm:t>
        <a:bodyPr/>
        <a:lstStyle/>
        <a:p>
          <a:r>
            <a:rPr lang="en-US" sz="2000" dirty="0" err="1"/>
            <a:t>Thresholding</a:t>
          </a:r>
          <a:endParaRPr lang="en-US" sz="2000" dirty="0"/>
        </a:p>
      </dgm:t>
    </dgm:pt>
    <dgm:pt modelId="{6642A141-D877-419F-9244-A64690BE5D60}" type="parTrans" cxnId="{3C262572-0099-4722-BBFC-E9FB5DB5DC2D}">
      <dgm:prSet/>
      <dgm:spPr/>
      <dgm:t>
        <a:bodyPr/>
        <a:lstStyle/>
        <a:p>
          <a:endParaRPr lang="en-US"/>
        </a:p>
      </dgm:t>
    </dgm:pt>
    <dgm:pt modelId="{5BDF146E-8A27-41B8-9C59-492AEFC98150}" type="sibTrans" cxnId="{3C262572-0099-4722-BBFC-E9FB5DB5DC2D}">
      <dgm:prSet/>
      <dgm:spPr/>
      <dgm:t>
        <a:bodyPr/>
        <a:lstStyle/>
        <a:p>
          <a:endParaRPr lang="en-US"/>
        </a:p>
      </dgm:t>
    </dgm:pt>
    <dgm:pt modelId="{0D52A7DA-23A0-4CF5-8A6A-099031CC86A5}">
      <dgm:prSet phldrT="[Text]" custT="1"/>
      <dgm:spPr/>
      <dgm:t>
        <a:bodyPr/>
        <a:lstStyle/>
        <a:p>
          <a:r>
            <a:rPr lang="en-US" sz="2000" dirty="0"/>
            <a:t>Dilation</a:t>
          </a:r>
        </a:p>
      </dgm:t>
    </dgm:pt>
    <dgm:pt modelId="{8F1743DC-640C-449A-90F3-EBDE53F4853D}" type="parTrans" cxnId="{FC89C83C-E3CB-43E8-B082-9B486A7F2DDD}">
      <dgm:prSet/>
      <dgm:spPr/>
      <dgm:t>
        <a:bodyPr/>
        <a:lstStyle/>
        <a:p>
          <a:endParaRPr lang="en-US"/>
        </a:p>
      </dgm:t>
    </dgm:pt>
    <dgm:pt modelId="{9843CD00-7648-4CB2-8451-A5DD1ED1EB8E}" type="sibTrans" cxnId="{FC89C83C-E3CB-43E8-B082-9B486A7F2DDD}">
      <dgm:prSet/>
      <dgm:spPr/>
      <dgm:t>
        <a:bodyPr/>
        <a:lstStyle/>
        <a:p>
          <a:endParaRPr lang="en-US"/>
        </a:p>
      </dgm:t>
    </dgm:pt>
    <dgm:pt modelId="{81E19631-A875-4806-AAD1-DD244C86EC0A}">
      <dgm:prSet phldrT="[Text]" custT="1"/>
      <dgm:spPr/>
      <dgm:t>
        <a:bodyPr/>
        <a:lstStyle/>
        <a:p>
          <a:r>
            <a:rPr lang="en-US" sz="2000" dirty="0"/>
            <a:t>Foreground Mask</a:t>
          </a:r>
        </a:p>
      </dgm:t>
    </dgm:pt>
    <dgm:pt modelId="{A5B1D8A5-6B5F-4875-AE73-8224A99D0A53}" type="parTrans" cxnId="{57ED1482-BDC5-428C-9447-0459CC7F2EF3}">
      <dgm:prSet/>
      <dgm:spPr/>
      <dgm:t>
        <a:bodyPr/>
        <a:lstStyle/>
        <a:p>
          <a:endParaRPr lang="en-US"/>
        </a:p>
      </dgm:t>
    </dgm:pt>
    <dgm:pt modelId="{048737EF-E75F-4CF9-8A4A-512EA7800CEC}" type="sibTrans" cxnId="{57ED1482-BDC5-428C-9447-0459CC7F2EF3}">
      <dgm:prSet/>
      <dgm:spPr/>
      <dgm:t>
        <a:bodyPr/>
        <a:lstStyle/>
        <a:p>
          <a:endParaRPr lang="en-US"/>
        </a:p>
      </dgm:t>
    </dgm:pt>
    <dgm:pt modelId="{BFAF3082-BC6B-43B3-85FB-1E7B868C1DD7}">
      <dgm:prSet phldrT="[Text]" custT="1"/>
      <dgm:spPr/>
      <dgm:t>
        <a:bodyPr/>
        <a:lstStyle/>
        <a:p>
          <a:r>
            <a:rPr lang="en-US" sz="2000" dirty="0"/>
            <a:t>Design Outline</a:t>
          </a:r>
        </a:p>
      </dgm:t>
    </dgm:pt>
    <dgm:pt modelId="{A86E8CD0-54C3-491C-9078-FB90288A200F}" type="parTrans" cxnId="{6B8CAE3F-F0DB-44C3-8CE3-73BEF1DF5D67}">
      <dgm:prSet/>
      <dgm:spPr/>
      <dgm:t>
        <a:bodyPr/>
        <a:lstStyle/>
        <a:p>
          <a:endParaRPr lang="en-US"/>
        </a:p>
      </dgm:t>
    </dgm:pt>
    <dgm:pt modelId="{15BD4111-8AD1-4F43-9A4F-F217936B2B7A}" type="sibTrans" cxnId="{6B8CAE3F-F0DB-44C3-8CE3-73BEF1DF5D67}">
      <dgm:prSet/>
      <dgm:spPr/>
      <dgm:t>
        <a:bodyPr/>
        <a:lstStyle/>
        <a:p>
          <a:endParaRPr lang="en-US"/>
        </a:p>
      </dgm:t>
    </dgm:pt>
    <dgm:pt modelId="{458F9F4D-DCBD-4F85-A41C-C07C58E5C8F5}">
      <dgm:prSet phldrT="[Text]" custT="1"/>
      <dgm:spPr/>
      <dgm:t>
        <a:bodyPr/>
        <a:lstStyle/>
        <a:p>
          <a:r>
            <a:rPr lang="en-US" sz="2000" dirty="0"/>
            <a:t>Vehicle Counting</a:t>
          </a:r>
        </a:p>
      </dgm:t>
    </dgm:pt>
    <dgm:pt modelId="{73AF6BAE-C43B-427F-9B6B-03229941573F}" type="parTrans" cxnId="{6565A7CE-784F-4B2F-BCF3-2202F554E156}">
      <dgm:prSet/>
      <dgm:spPr/>
      <dgm:t>
        <a:bodyPr/>
        <a:lstStyle/>
        <a:p>
          <a:endParaRPr lang="en-US"/>
        </a:p>
      </dgm:t>
    </dgm:pt>
    <dgm:pt modelId="{5505426D-844D-42FE-9E48-AFD92A83FA08}" type="sibTrans" cxnId="{6565A7CE-784F-4B2F-BCF3-2202F554E156}">
      <dgm:prSet/>
      <dgm:spPr/>
      <dgm:t>
        <a:bodyPr/>
        <a:lstStyle/>
        <a:p>
          <a:endParaRPr lang="en-US"/>
        </a:p>
      </dgm:t>
    </dgm:pt>
    <dgm:pt modelId="{BB2A1CEE-9505-43A3-AC50-A1DA93AAAFC9}" type="pres">
      <dgm:prSet presAssocID="{0F13CAD7-6170-4299-B036-C5C93D903D0E}" presName="Name0" presStyleCnt="0">
        <dgm:presLayoutVars>
          <dgm:dir/>
          <dgm:animLvl val="lvl"/>
          <dgm:resizeHandles val="exact"/>
        </dgm:presLayoutVars>
      </dgm:prSet>
      <dgm:spPr/>
    </dgm:pt>
    <dgm:pt modelId="{433F1FCC-8D6A-44AD-A732-4489C7D0A9B5}" type="pres">
      <dgm:prSet presAssocID="{458F9F4D-DCBD-4F85-A41C-C07C58E5C8F5}" presName="boxAndChildren" presStyleCnt="0"/>
      <dgm:spPr/>
    </dgm:pt>
    <dgm:pt modelId="{960EC45D-514C-4AB5-B908-5080BB312EEC}" type="pres">
      <dgm:prSet presAssocID="{458F9F4D-DCBD-4F85-A41C-C07C58E5C8F5}" presName="parentTextBox" presStyleLbl="node1" presStyleIdx="0" presStyleCnt="9"/>
      <dgm:spPr/>
    </dgm:pt>
    <dgm:pt modelId="{284ECB15-3A29-493D-AE5F-0E526D43A7BC}" type="pres">
      <dgm:prSet presAssocID="{15BD4111-8AD1-4F43-9A4F-F217936B2B7A}" presName="sp" presStyleCnt="0"/>
      <dgm:spPr/>
    </dgm:pt>
    <dgm:pt modelId="{967B3588-E3B9-4A31-8D6C-A2470401FD64}" type="pres">
      <dgm:prSet presAssocID="{BFAF3082-BC6B-43B3-85FB-1E7B868C1DD7}" presName="arrowAndChildren" presStyleCnt="0"/>
      <dgm:spPr/>
    </dgm:pt>
    <dgm:pt modelId="{B9FB8DCE-84CD-4282-ABD7-DB892C58E299}" type="pres">
      <dgm:prSet presAssocID="{BFAF3082-BC6B-43B3-85FB-1E7B868C1DD7}" presName="parentTextArrow" presStyleLbl="node1" presStyleIdx="1" presStyleCnt="9"/>
      <dgm:spPr/>
    </dgm:pt>
    <dgm:pt modelId="{1D8AB6F6-5983-4D1A-B358-860EE07FF8F8}" type="pres">
      <dgm:prSet presAssocID="{048737EF-E75F-4CF9-8A4A-512EA7800CEC}" presName="sp" presStyleCnt="0"/>
      <dgm:spPr/>
    </dgm:pt>
    <dgm:pt modelId="{7F9B8607-94D4-46F6-A434-A510693396DF}" type="pres">
      <dgm:prSet presAssocID="{81E19631-A875-4806-AAD1-DD244C86EC0A}" presName="arrowAndChildren" presStyleCnt="0"/>
      <dgm:spPr/>
    </dgm:pt>
    <dgm:pt modelId="{17AF8B66-492B-48B9-8937-D97F5BB29FE7}" type="pres">
      <dgm:prSet presAssocID="{81E19631-A875-4806-AAD1-DD244C86EC0A}" presName="parentTextArrow" presStyleLbl="node1" presStyleIdx="2" presStyleCnt="9"/>
      <dgm:spPr/>
    </dgm:pt>
    <dgm:pt modelId="{2B9E623D-4871-4803-9B1F-DD69815B2947}" type="pres">
      <dgm:prSet presAssocID="{9843CD00-7648-4CB2-8451-A5DD1ED1EB8E}" presName="sp" presStyleCnt="0"/>
      <dgm:spPr/>
    </dgm:pt>
    <dgm:pt modelId="{47C11E86-956A-49C4-B74D-7A47A0714D9D}" type="pres">
      <dgm:prSet presAssocID="{0D52A7DA-23A0-4CF5-8A6A-099031CC86A5}" presName="arrowAndChildren" presStyleCnt="0"/>
      <dgm:spPr/>
    </dgm:pt>
    <dgm:pt modelId="{726FB519-7B71-4706-AB80-8D9431EAFF0D}" type="pres">
      <dgm:prSet presAssocID="{0D52A7DA-23A0-4CF5-8A6A-099031CC86A5}" presName="parentTextArrow" presStyleLbl="node1" presStyleIdx="3" presStyleCnt="9"/>
      <dgm:spPr/>
    </dgm:pt>
    <dgm:pt modelId="{E3347488-CC57-4125-BDBB-47BA4FF33BFC}" type="pres">
      <dgm:prSet presAssocID="{5BDF146E-8A27-41B8-9C59-492AEFC98150}" presName="sp" presStyleCnt="0"/>
      <dgm:spPr/>
    </dgm:pt>
    <dgm:pt modelId="{8D32A732-23EC-4885-8A8F-AB891D8F3B25}" type="pres">
      <dgm:prSet presAssocID="{821D9B60-3AC9-497A-A8F9-BE4090E35DA6}" presName="arrowAndChildren" presStyleCnt="0"/>
      <dgm:spPr/>
    </dgm:pt>
    <dgm:pt modelId="{19C5A058-CFCE-4A0C-BC32-6D95FA69FA4B}" type="pres">
      <dgm:prSet presAssocID="{821D9B60-3AC9-497A-A8F9-BE4090E35DA6}" presName="parentTextArrow" presStyleLbl="node1" presStyleIdx="4" presStyleCnt="9"/>
      <dgm:spPr/>
    </dgm:pt>
    <dgm:pt modelId="{025461A3-78FD-4973-956F-B8E781C15ED0}" type="pres">
      <dgm:prSet presAssocID="{15090C81-E8C0-4B65-A624-CAABBE5DC2A6}" presName="sp" presStyleCnt="0"/>
      <dgm:spPr/>
    </dgm:pt>
    <dgm:pt modelId="{7A4786CE-CAF4-48CA-BA8E-6BAF235C63D9}" type="pres">
      <dgm:prSet presAssocID="{BA200097-0C79-4341-A514-4DADBA382B7F}" presName="arrowAndChildren" presStyleCnt="0"/>
      <dgm:spPr/>
    </dgm:pt>
    <dgm:pt modelId="{0E5FA2B7-A6CE-495E-8F5D-E1406248D5B5}" type="pres">
      <dgm:prSet presAssocID="{BA200097-0C79-4341-A514-4DADBA382B7F}" presName="parentTextArrow" presStyleLbl="node1" presStyleIdx="5" presStyleCnt="9"/>
      <dgm:spPr/>
    </dgm:pt>
    <dgm:pt modelId="{4AE64CC8-F652-4139-9192-BD6E8AFC4B6A}" type="pres">
      <dgm:prSet presAssocID="{5D7C7FFC-E23C-45A8-AC6E-E528D1C5773D}" presName="sp" presStyleCnt="0"/>
      <dgm:spPr/>
    </dgm:pt>
    <dgm:pt modelId="{C588416F-78BC-43D6-969A-7C4476B65658}" type="pres">
      <dgm:prSet presAssocID="{EC97C126-328D-4A32-92F6-5B69C2A24850}" presName="arrowAndChildren" presStyleCnt="0"/>
      <dgm:spPr/>
    </dgm:pt>
    <dgm:pt modelId="{870AC8EB-C525-4165-AB7E-1D9036E63CA2}" type="pres">
      <dgm:prSet presAssocID="{EC97C126-328D-4A32-92F6-5B69C2A24850}" presName="parentTextArrow" presStyleLbl="node1" presStyleIdx="6" presStyleCnt="9"/>
      <dgm:spPr/>
    </dgm:pt>
    <dgm:pt modelId="{C1BBF507-A78D-4D62-88D8-B5630338B9D7}" type="pres">
      <dgm:prSet presAssocID="{6C178A3D-8C06-4280-A741-B2D229E4B046}" presName="sp" presStyleCnt="0"/>
      <dgm:spPr/>
    </dgm:pt>
    <dgm:pt modelId="{EF407163-1E6F-4AC4-B73D-50FE0FB6BC06}" type="pres">
      <dgm:prSet presAssocID="{CD85322E-9288-4778-B8FC-5445C422AB5A}" presName="arrowAndChildren" presStyleCnt="0"/>
      <dgm:spPr/>
    </dgm:pt>
    <dgm:pt modelId="{D83BED64-A3FC-489C-8B56-EDF0C2457AD6}" type="pres">
      <dgm:prSet presAssocID="{CD85322E-9288-4778-B8FC-5445C422AB5A}" presName="parentTextArrow" presStyleLbl="node1" presStyleIdx="7" presStyleCnt="9"/>
      <dgm:spPr/>
    </dgm:pt>
    <dgm:pt modelId="{8F7EE5BF-507F-4D20-BC8F-AE31A1185990}" type="pres">
      <dgm:prSet presAssocID="{A2C3F681-0842-4A35-B2A7-6BA366334AE1}" presName="sp" presStyleCnt="0"/>
      <dgm:spPr/>
    </dgm:pt>
    <dgm:pt modelId="{E6AD72EA-8735-4A33-B7D4-40B8B06484CF}" type="pres">
      <dgm:prSet presAssocID="{F91F404C-6AE9-49C1-A9A5-7164635168BE}" presName="arrowAndChildren" presStyleCnt="0"/>
      <dgm:spPr/>
    </dgm:pt>
    <dgm:pt modelId="{0DDC39CB-A336-4157-9E13-54EBAB6330D1}" type="pres">
      <dgm:prSet presAssocID="{F91F404C-6AE9-49C1-A9A5-7164635168BE}" presName="parentTextArrow" presStyleLbl="node1" presStyleIdx="8" presStyleCnt="9"/>
      <dgm:spPr/>
    </dgm:pt>
  </dgm:ptLst>
  <dgm:cxnLst>
    <dgm:cxn modelId="{24881D33-4ACE-45F0-90C8-C15470FC810A}" type="presOf" srcId="{0D52A7DA-23A0-4CF5-8A6A-099031CC86A5}" destId="{726FB519-7B71-4706-AB80-8D9431EAFF0D}" srcOrd="0" destOrd="0" presId="urn:microsoft.com/office/officeart/2005/8/layout/process4"/>
    <dgm:cxn modelId="{FC89C83C-E3CB-43E8-B082-9B486A7F2DDD}" srcId="{0F13CAD7-6170-4299-B036-C5C93D903D0E}" destId="{0D52A7DA-23A0-4CF5-8A6A-099031CC86A5}" srcOrd="5" destOrd="0" parTransId="{8F1743DC-640C-449A-90F3-EBDE53F4853D}" sibTransId="{9843CD00-7648-4CB2-8451-A5DD1ED1EB8E}"/>
    <dgm:cxn modelId="{6B8CAE3F-F0DB-44C3-8CE3-73BEF1DF5D67}" srcId="{0F13CAD7-6170-4299-B036-C5C93D903D0E}" destId="{BFAF3082-BC6B-43B3-85FB-1E7B868C1DD7}" srcOrd="7" destOrd="0" parTransId="{A86E8CD0-54C3-491C-9078-FB90288A200F}" sibTransId="{15BD4111-8AD1-4F43-9A4F-F217936B2B7A}"/>
    <dgm:cxn modelId="{E6E46A5F-BEE0-49DB-9809-28F863CD7617}" srcId="{0F13CAD7-6170-4299-B036-C5C93D903D0E}" destId="{CD85322E-9288-4778-B8FC-5445C422AB5A}" srcOrd="1" destOrd="0" parTransId="{55010430-7DC7-4A54-9A6C-B66860CB8938}" sibTransId="{6C178A3D-8C06-4280-A741-B2D229E4B046}"/>
    <dgm:cxn modelId="{F9086260-1F2A-4C66-AAF3-28931028B7FE}" type="presOf" srcId="{81E19631-A875-4806-AAD1-DD244C86EC0A}" destId="{17AF8B66-492B-48B9-8937-D97F5BB29FE7}" srcOrd="0" destOrd="0" presId="urn:microsoft.com/office/officeart/2005/8/layout/process4"/>
    <dgm:cxn modelId="{4A36C761-D36A-4EC0-8428-48C36D1EE49D}" type="presOf" srcId="{BA200097-0C79-4341-A514-4DADBA382B7F}" destId="{0E5FA2B7-A6CE-495E-8F5D-E1406248D5B5}" srcOrd="0" destOrd="0" presId="urn:microsoft.com/office/officeart/2005/8/layout/process4"/>
    <dgm:cxn modelId="{DF50F341-FC11-4A09-ABFC-BB6A8E1466DC}" type="presOf" srcId="{BFAF3082-BC6B-43B3-85FB-1E7B868C1DD7}" destId="{B9FB8DCE-84CD-4282-ABD7-DB892C58E299}" srcOrd="0" destOrd="0" presId="urn:microsoft.com/office/officeart/2005/8/layout/process4"/>
    <dgm:cxn modelId="{FC1A5344-7200-4E87-948E-E21C9DC0B36C}" srcId="{0F13CAD7-6170-4299-B036-C5C93D903D0E}" destId="{EC97C126-328D-4A32-92F6-5B69C2A24850}" srcOrd="2" destOrd="0" parTransId="{6E2E970E-77D8-4FBC-9364-5C1FC4F63F38}" sibTransId="{5D7C7FFC-E23C-45A8-AC6E-E528D1C5773D}"/>
    <dgm:cxn modelId="{DE4C7C50-3BED-42E9-AD24-8C3521F83673}" srcId="{0F13CAD7-6170-4299-B036-C5C93D903D0E}" destId="{F91F404C-6AE9-49C1-A9A5-7164635168BE}" srcOrd="0" destOrd="0" parTransId="{A30BA8C1-CCB6-4B0B-8777-833191AA5042}" sibTransId="{A2C3F681-0842-4A35-B2A7-6BA366334AE1}"/>
    <dgm:cxn modelId="{3C262572-0099-4722-BBFC-E9FB5DB5DC2D}" srcId="{0F13CAD7-6170-4299-B036-C5C93D903D0E}" destId="{821D9B60-3AC9-497A-A8F9-BE4090E35DA6}" srcOrd="4" destOrd="0" parTransId="{6642A141-D877-419F-9244-A64690BE5D60}" sibTransId="{5BDF146E-8A27-41B8-9C59-492AEFC98150}"/>
    <dgm:cxn modelId="{FC988755-9A96-4657-8069-508EF1693C03}" type="presOf" srcId="{EC97C126-328D-4A32-92F6-5B69C2A24850}" destId="{870AC8EB-C525-4165-AB7E-1D9036E63CA2}" srcOrd="0" destOrd="0" presId="urn:microsoft.com/office/officeart/2005/8/layout/process4"/>
    <dgm:cxn modelId="{57ED1482-BDC5-428C-9447-0459CC7F2EF3}" srcId="{0F13CAD7-6170-4299-B036-C5C93D903D0E}" destId="{81E19631-A875-4806-AAD1-DD244C86EC0A}" srcOrd="6" destOrd="0" parTransId="{A5B1D8A5-6B5F-4875-AE73-8224A99D0A53}" sibTransId="{048737EF-E75F-4CF9-8A4A-512EA7800CEC}"/>
    <dgm:cxn modelId="{4C3D3982-B877-4ABF-BA63-4D822CC1BDA6}" type="presOf" srcId="{821D9B60-3AC9-497A-A8F9-BE4090E35DA6}" destId="{19C5A058-CFCE-4A0C-BC32-6D95FA69FA4B}" srcOrd="0" destOrd="0" presId="urn:microsoft.com/office/officeart/2005/8/layout/process4"/>
    <dgm:cxn modelId="{F47F6D86-129B-4566-B49A-D4CCC5415323}" type="presOf" srcId="{0F13CAD7-6170-4299-B036-C5C93D903D0E}" destId="{BB2A1CEE-9505-43A3-AC50-A1DA93AAAFC9}" srcOrd="0" destOrd="0" presId="urn:microsoft.com/office/officeart/2005/8/layout/process4"/>
    <dgm:cxn modelId="{4C5425A2-3956-4280-865F-2003D434F1D8}" type="presOf" srcId="{F91F404C-6AE9-49C1-A9A5-7164635168BE}" destId="{0DDC39CB-A336-4157-9E13-54EBAB6330D1}" srcOrd="0" destOrd="0" presId="urn:microsoft.com/office/officeart/2005/8/layout/process4"/>
    <dgm:cxn modelId="{1766E5B7-29A8-4489-A87B-34395BB10898}" type="presOf" srcId="{458F9F4D-DCBD-4F85-A41C-C07C58E5C8F5}" destId="{960EC45D-514C-4AB5-B908-5080BB312EEC}" srcOrd="0" destOrd="0" presId="urn:microsoft.com/office/officeart/2005/8/layout/process4"/>
    <dgm:cxn modelId="{BA9473C7-96B0-4D08-B32A-8A862916A456}" type="presOf" srcId="{CD85322E-9288-4778-B8FC-5445C422AB5A}" destId="{D83BED64-A3FC-489C-8B56-EDF0C2457AD6}" srcOrd="0" destOrd="0" presId="urn:microsoft.com/office/officeart/2005/8/layout/process4"/>
    <dgm:cxn modelId="{DEBCFDCC-9483-4CD1-9A1E-82C62DF82024}" srcId="{0F13CAD7-6170-4299-B036-C5C93D903D0E}" destId="{BA200097-0C79-4341-A514-4DADBA382B7F}" srcOrd="3" destOrd="0" parTransId="{64C17AC2-9349-4D43-807D-3CA08D54EB86}" sibTransId="{15090C81-E8C0-4B65-A624-CAABBE5DC2A6}"/>
    <dgm:cxn modelId="{6565A7CE-784F-4B2F-BCF3-2202F554E156}" srcId="{0F13CAD7-6170-4299-B036-C5C93D903D0E}" destId="{458F9F4D-DCBD-4F85-A41C-C07C58E5C8F5}" srcOrd="8" destOrd="0" parTransId="{73AF6BAE-C43B-427F-9B6B-03229941573F}" sibTransId="{5505426D-844D-42FE-9E48-AFD92A83FA08}"/>
    <dgm:cxn modelId="{317EB313-10C3-45F3-8101-7B7DDF2B62B9}" type="presParOf" srcId="{BB2A1CEE-9505-43A3-AC50-A1DA93AAAFC9}" destId="{433F1FCC-8D6A-44AD-A732-4489C7D0A9B5}" srcOrd="0" destOrd="0" presId="urn:microsoft.com/office/officeart/2005/8/layout/process4"/>
    <dgm:cxn modelId="{B831CF3C-1C18-481A-9638-E3F2657C1606}" type="presParOf" srcId="{433F1FCC-8D6A-44AD-A732-4489C7D0A9B5}" destId="{960EC45D-514C-4AB5-B908-5080BB312EEC}" srcOrd="0" destOrd="0" presId="urn:microsoft.com/office/officeart/2005/8/layout/process4"/>
    <dgm:cxn modelId="{825CAE18-1D11-4ADA-A94F-9CF93AC602C7}" type="presParOf" srcId="{BB2A1CEE-9505-43A3-AC50-A1DA93AAAFC9}" destId="{284ECB15-3A29-493D-AE5F-0E526D43A7BC}" srcOrd="1" destOrd="0" presId="urn:microsoft.com/office/officeart/2005/8/layout/process4"/>
    <dgm:cxn modelId="{6EA0F6DD-5024-4004-AC4D-872383980349}" type="presParOf" srcId="{BB2A1CEE-9505-43A3-AC50-A1DA93AAAFC9}" destId="{967B3588-E3B9-4A31-8D6C-A2470401FD64}" srcOrd="2" destOrd="0" presId="urn:microsoft.com/office/officeart/2005/8/layout/process4"/>
    <dgm:cxn modelId="{D78203FC-7AAE-4A14-9DE9-0DF4FE81B8CC}" type="presParOf" srcId="{967B3588-E3B9-4A31-8D6C-A2470401FD64}" destId="{B9FB8DCE-84CD-4282-ABD7-DB892C58E299}" srcOrd="0" destOrd="0" presId="urn:microsoft.com/office/officeart/2005/8/layout/process4"/>
    <dgm:cxn modelId="{C22A3076-FA65-41C5-A7E6-2AEA13A9DEE4}" type="presParOf" srcId="{BB2A1CEE-9505-43A3-AC50-A1DA93AAAFC9}" destId="{1D8AB6F6-5983-4D1A-B358-860EE07FF8F8}" srcOrd="3" destOrd="0" presId="urn:microsoft.com/office/officeart/2005/8/layout/process4"/>
    <dgm:cxn modelId="{5A4132E5-6711-4D8B-BCF8-167D04E1778A}" type="presParOf" srcId="{BB2A1CEE-9505-43A3-AC50-A1DA93AAAFC9}" destId="{7F9B8607-94D4-46F6-A434-A510693396DF}" srcOrd="4" destOrd="0" presId="urn:microsoft.com/office/officeart/2005/8/layout/process4"/>
    <dgm:cxn modelId="{A23117E9-6AC7-4508-8B29-A7BDEA328CA1}" type="presParOf" srcId="{7F9B8607-94D4-46F6-A434-A510693396DF}" destId="{17AF8B66-492B-48B9-8937-D97F5BB29FE7}" srcOrd="0" destOrd="0" presId="urn:microsoft.com/office/officeart/2005/8/layout/process4"/>
    <dgm:cxn modelId="{A97860EC-241E-4AD3-8450-117F5A0E32F0}" type="presParOf" srcId="{BB2A1CEE-9505-43A3-AC50-A1DA93AAAFC9}" destId="{2B9E623D-4871-4803-9B1F-DD69815B2947}" srcOrd="5" destOrd="0" presId="urn:microsoft.com/office/officeart/2005/8/layout/process4"/>
    <dgm:cxn modelId="{E52DD5D6-8229-4B51-88C7-9636C7155E0B}" type="presParOf" srcId="{BB2A1CEE-9505-43A3-AC50-A1DA93AAAFC9}" destId="{47C11E86-956A-49C4-B74D-7A47A0714D9D}" srcOrd="6" destOrd="0" presId="urn:microsoft.com/office/officeart/2005/8/layout/process4"/>
    <dgm:cxn modelId="{D836A49D-0424-42E1-8080-A7995FC14898}" type="presParOf" srcId="{47C11E86-956A-49C4-B74D-7A47A0714D9D}" destId="{726FB519-7B71-4706-AB80-8D9431EAFF0D}" srcOrd="0" destOrd="0" presId="urn:microsoft.com/office/officeart/2005/8/layout/process4"/>
    <dgm:cxn modelId="{FFF2945D-D0D5-4455-BC51-41B1C77CEA60}" type="presParOf" srcId="{BB2A1CEE-9505-43A3-AC50-A1DA93AAAFC9}" destId="{E3347488-CC57-4125-BDBB-47BA4FF33BFC}" srcOrd="7" destOrd="0" presId="urn:microsoft.com/office/officeart/2005/8/layout/process4"/>
    <dgm:cxn modelId="{00CA0751-1397-43BC-B50D-2187257F6DD5}" type="presParOf" srcId="{BB2A1CEE-9505-43A3-AC50-A1DA93AAAFC9}" destId="{8D32A732-23EC-4885-8A8F-AB891D8F3B25}" srcOrd="8" destOrd="0" presId="urn:microsoft.com/office/officeart/2005/8/layout/process4"/>
    <dgm:cxn modelId="{BE9A4CCA-6469-46A7-9B31-235108E569FA}" type="presParOf" srcId="{8D32A732-23EC-4885-8A8F-AB891D8F3B25}" destId="{19C5A058-CFCE-4A0C-BC32-6D95FA69FA4B}" srcOrd="0" destOrd="0" presId="urn:microsoft.com/office/officeart/2005/8/layout/process4"/>
    <dgm:cxn modelId="{6103BBEA-62EC-4FAE-A84C-26BD1DC48AB7}" type="presParOf" srcId="{BB2A1CEE-9505-43A3-AC50-A1DA93AAAFC9}" destId="{025461A3-78FD-4973-956F-B8E781C15ED0}" srcOrd="9" destOrd="0" presId="urn:microsoft.com/office/officeart/2005/8/layout/process4"/>
    <dgm:cxn modelId="{28D1B55A-5F2D-4C55-8DA0-706A4BC9FF89}" type="presParOf" srcId="{BB2A1CEE-9505-43A3-AC50-A1DA93AAAFC9}" destId="{7A4786CE-CAF4-48CA-BA8E-6BAF235C63D9}" srcOrd="10" destOrd="0" presId="urn:microsoft.com/office/officeart/2005/8/layout/process4"/>
    <dgm:cxn modelId="{759BCC44-971E-4C70-AB3A-A609B85B3F02}" type="presParOf" srcId="{7A4786CE-CAF4-48CA-BA8E-6BAF235C63D9}" destId="{0E5FA2B7-A6CE-495E-8F5D-E1406248D5B5}" srcOrd="0" destOrd="0" presId="urn:microsoft.com/office/officeart/2005/8/layout/process4"/>
    <dgm:cxn modelId="{7663DB70-064F-4CA9-812A-A4E781AB1DCA}" type="presParOf" srcId="{BB2A1CEE-9505-43A3-AC50-A1DA93AAAFC9}" destId="{4AE64CC8-F652-4139-9192-BD6E8AFC4B6A}" srcOrd="11" destOrd="0" presId="urn:microsoft.com/office/officeart/2005/8/layout/process4"/>
    <dgm:cxn modelId="{81099092-5D00-4436-B60D-3E225292C2D3}" type="presParOf" srcId="{BB2A1CEE-9505-43A3-AC50-A1DA93AAAFC9}" destId="{C588416F-78BC-43D6-969A-7C4476B65658}" srcOrd="12" destOrd="0" presId="urn:microsoft.com/office/officeart/2005/8/layout/process4"/>
    <dgm:cxn modelId="{DA4C4804-0A64-4F0C-B298-E0C310D34C81}" type="presParOf" srcId="{C588416F-78BC-43D6-969A-7C4476B65658}" destId="{870AC8EB-C525-4165-AB7E-1D9036E63CA2}" srcOrd="0" destOrd="0" presId="urn:microsoft.com/office/officeart/2005/8/layout/process4"/>
    <dgm:cxn modelId="{9B2CA503-DB44-41C7-AC17-8957D1C423E9}" type="presParOf" srcId="{BB2A1CEE-9505-43A3-AC50-A1DA93AAAFC9}" destId="{C1BBF507-A78D-4D62-88D8-B5630338B9D7}" srcOrd="13" destOrd="0" presId="urn:microsoft.com/office/officeart/2005/8/layout/process4"/>
    <dgm:cxn modelId="{9DE72D8E-AA0C-4500-B4AD-B41B130173E3}" type="presParOf" srcId="{BB2A1CEE-9505-43A3-AC50-A1DA93AAAFC9}" destId="{EF407163-1E6F-4AC4-B73D-50FE0FB6BC06}" srcOrd="14" destOrd="0" presId="urn:microsoft.com/office/officeart/2005/8/layout/process4"/>
    <dgm:cxn modelId="{41AF4AD9-6188-4309-9288-996562E7B034}" type="presParOf" srcId="{EF407163-1E6F-4AC4-B73D-50FE0FB6BC06}" destId="{D83BED64-A3FC-489C-8B56-EDF0C2457AD6}" srcOrd="0" destOrd="0" presId="urn:microsoft.com/office/officeart/2005/8/layout/process4"/>
    <dgm:cxn modelId="{D81B598B-EADD-4DED-83CF-5C50CCE38A09}" type="presParOf" srcId="{BB2A1CEE-9505-43A3-AC50-A1DA93AAAFC9}" destId="{8F7EE5BF-507F-4D20-BC8F-AE31A1185990}" srcOrd="15" destOrd="0" presId="urn:microsoft.com/office/officeart/2005/8/layout/process4"/>
    <dgm:cxn modelId="{33D43F59-28E5-4CCC-905B-24BA62FC5A28}" type="presParOf" srcId="{BB2A1CEE-9505-43A3-AC50-A1DA93AAAFC9}" destId="{E6AD72EA-8735-4A33-B7D4-40B8B06484CF}" srcOrd="16" destOrd="0" presId="urn:microsoft.com/office/officeart/2005/8/layout/process4"/>
    <dgm:cxn modelId="{5A0E1A90-41BA-4F6C-8530-2C70B84ACF78}" type="presParOf" srcId="{E6AD72EA-8735-4A33-B7D4-40B8B06484CF}" destId="{0DDC39CB-A336-4157-9E13-54EBAB6330D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51E49-AD47-4D19-85D7-C4A4B712B70D}">
      <dsp:nvSpPr>
        <dsp:cNvPr id="0" name=""/>
        <dsp:cNvSpPr/>
      </dsp:nvSpPr>
      <dsp:spPr>
        <a:xfrm rot="5400000">
          <a:off x="-341986" y="1305187"/>
          <a:ext cx="1513986" cy="182857"/>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8159E33C-91E6-4542-AED1-DDA6885E8880}">
      <dsp:nvSpPr>
        <dsp:cNvPr id="0" name=""/>
        <dsp:cNvSpPr/>
      </dsp:nvSpPr>
      <dsp:spPr>
        <a:xfrm>
          <a:off x="3743" y="335193"/>
          <a:ext cx="2031750" cy="1219050"/>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Camera or Video Data</a:t>
          </a:r>
        </a:p>
      </dsp:txBody>
      <dsp:txXfrm>
        <a:off x="39448" y="370898"/>
        <a:ext cx="1960340" cy="1147640"/>
      </dsp:txXfrm>
    </dsp:sp>
    <dsp:sp modelId="{0316B990-2FA4-41F9-931F-8BC513B2ECF7}">
      <dsp:nvSpPr>
        <dsp:cNvPr id="0" name=""/>
        <dsp:cNvSpPr/>
      </dsp:nvSpPr>
      <dsp:spPr>
        <a:xfrm rot="5400000">
          <a:off x="-341986" y="2829000"/>
          <a:ext cx="1513986" cy="1828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F8723F67-AA0D-448D-9D42-4A0A97352390}">
      <dsp:nvSpPr>
        <dsp:cNvPr id="0" name=""/>
        <dsp:cNvSpPr/>
      </dsp:nvSpPr>
      <dsp:spPr>
        <a:xfrm>
          <a:off x="3743" y="1859005"/>
          <a:ext cx="2031750" cy="1219050"/>
        </a:xfrm>
        <a:prstGeom prst="roundRect">
          <a:avLst>
            <a:gd name="adj" fmla="val 10000"/>
          </a:avLst>
        </a:prstGeom>
        <a:solidFill>
          <a:schemeClr val="accent3">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New Frame</a:t>
          </a:r>
        </a:p>
      </dsp:txBody>
      <dsp:txXfrm>
        <a:off x="39448" y="1894710"/>
        <a:ext cx="1960340" cy="1147640"/>
      </dsp:txXfrm>
    </dsp:sp>
    <dsp:sp modelId="{66E40B65-5744-46DC-B35D-C350F5E2EBEA}">
      <dsp:nvSpPr>
        <dsp:cNvPr id="0" name=""/>
        <dsp:cNvSpPr/>
      </dsp:nvSpPr>
      <dsp:spPr>
        <a:xfrm>
          <a:off x="419919" y="3590906"/>
          <a:ext cx="2692401" cy="182857"/>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0B71DE6A-0C03-4840-8BC4-F568424748C0}">
      <dsp:nvSpPr>
        <dsp:cNvPr id="0" name=""/>
        <dsp:cNvSpPr/>
      </dsp:nvSpPr>
      <dsp:spPr>
        <a:xfrm>
          <a:off x="3743" y="3382818"/>
          <a:ext cx="2031750" cy="1219050"/>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Background Learning</a:t>
          </a:r>
        </a:p>
      </dsp:txBody>
      <dsp:txXfrm>
        <a:off x="39448" y="3418523"/>
        <a:ext cx="1960340" cy="1147640"/>
      </dsp:txXfrm>
    </dsp:sp>
    <dsp:sp modelId="{D1A2886C-9FE9-42E4-98AF-562D55A9CAE9}">
      <dsp:nvSpPr>
        <dsp:cNvPr id="0" name=""/>
        <dsp:cNvSpPr/>
      </dsp:nvSpPr>
      <dsp:spPr>
        <a:xfrm rot="16200000">
          <a:off x="2360241" y="2829000"/>
          <a:ext cx="1513986" cy="182857"/>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681970E4-3581-463D-A8A3-274AD295F971}">
      <dsp:nvSpPr>
        <dsp:cNvPr id="0" name=""/>
        <dsp:cNvSpPr/>
      </dsp:nvSpPr>
      <dsp:spPr>
        <a:xfrm>
          <a:off x="2705971" y="3382818"/>
          <a:ext cx="2031750" cy="1219050"/>
        </a:xfrm>
        <a:prstGeom prst="roundRect">
          <a:avLst>
            <a:gd name="adj" fmla="val 10000"/>
          </a:avLst>
        </a:prstGeom>
        <a:solidFill>
          <a:schemeClr val="accent5">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Background Subtraction</a:t>
          </a:r>
        </a:p>
      </dsp:txBody>
      <dsp:txXfrm>
        <a:off x="2741676" y="3418523"/>
        <a:ext cx="1960340" cy="1147640"/>
      </dsp:txXfrm>
    </dsp:sp>
    <dsp:sp modelId="{CBBAF858-9386-4E0D-A311-7F389D35AA75}">
      <dsp:nvSpPr>
        <dsp:cNvPr id="0" name=""/>
        <dsp:cNvSpPr/>
      </dsp:nvSpPr>
      <dsp:spPr>
        <a:xfrm rot="16200000">
          <a:off x="2360241" y="1305187"/>
          <a:ext cx="1513986" cy="182857"/>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8FA63FCB-E735-4C46-962F-2F1B3D1EE4BC}">
      <dsp:nvSpPr>
        <dsp:cNvPr id="0" name=""/>
        <dsp:cNvSpPr/>
      </dsp:nvSpPr>
      <dsp:spPr>
        <a:xfrm>
          <a:off x="2705971" y="1859005"/>
          <a:ext cx="2031750" cy="1219050"/>
        </a:xfrm>
        <a:prstGeom prst="roundRect">
          <a:avLst>
            <a:gd name="adj" fmla="val 10000"/>
          </a:avLst>
        </a:prstGeom>
        <a:solidFill>
          <a:schemeClr val="accent6">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Image Enhancement</a:t>
          </a:r>
        </a:p>
      </dsp:txBody>
      <dsp:txXfrm>
        <a:off x="2741676" y="1894710"/>
        <a:ext cx="1960340" cy="1147640"/>
      </dsp:txXfrm>
    </dsp:sp>
    <dsp:sp modelId="{A564AB31-EC7D-4B82-8317-3723DDA418C3}">
      <dsp:nvSpPr>
        <dsp:cNvPr id="0" name=""/>
        <dsp:cNvSpPr/>
      </dsp:nvSpPr>
      <dsp:spPr>
        <a:xfrm>
          <a:off x="3122148" y="543281"/>
          <a:ext cx="2692401" cy="182857"/>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77B450FE-228B-4824-84AB-D2D69034E51A}">
      <dsp:nvSpPr>
        <dsp:cNvPr id="0" name=""/>
        <dsp:cNvSpPr/>
      </dsp:nvSpPr>
      <dsp:spPr>
        <a:xfrm>
          <a:off x="2705971" y="335193"/>
          <a:ext cx="2031750" cy="1219050"/>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Foreground mask</a:t>
          </a:r>
        </a:p>
      </dsp:txBody>
      <dsp:txXfrm>
        <a:off x="2741676" y="370898"/>
        <a:ext cx="1960340" cy="1147640"/>
      </dsp:txXfrm>
    </dsp:sp>
    <dsp:sp modelId="{7D5FF5AB-E294-4EAA-AC88-3225B395AF07}">
      <dsp:nvSpPr>
        <dsp:cNvPr id="0" name=""/>
        <dsp:cNvSpPr/>
      </dsp:nvSpPr>
      <dsp:spPr>
        <a:xfrm rot="5400000">
          <a:off x="5062469" y="1305187"/>
          <a:ext cx="1513986" cy="1828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DB60C6D2-D96D-46C6-9E23-7BE0ECCF18C6}">
      <dsp:nvSpPr>
        <dsp:cNvPr id="0" name=""/>
        <dsp:cNvSpPr/>
      </dsp:nvSpPr>
      <dsp:spPr>
        <a:xfrm>
          <a:off x="5408199" y="335193"/>
          <a:ext cx="2031750" cy="1219050"/>
        </a:xfrm>
        <a:prstGeom prst="roundRect">
          <a:avLst>
            <a:gd name="adj" fmla="val 10000"/>
          </a:avLst>
        </a:prstGeom>
        <a:solidFill>
          <a:schemeClr val="accent3">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Get the Vehicle outline</a:t>
          </a:r>
        </a:p>
      </dsp:txBody>
      <dsp:txXfrm>
        <a:off x="5443904" y="370898"/>
        <a:ext cx="1960340" cy="1147640"/>
      </dsp:txXfrm>
    </dsp:sp>
    <dsp:sp modelId="{E745D016-254C-4F7B-A22B-6D38D27EEFB0}">
      <dsp:nvSpPr>
        <dsp:cNvPr id="0" name=""/>
        <dsp:cNvSpPr/>
      </dsp:nvSpPr>
      <dsp:spPr>
        <a:xfrm rot="5400000">
          <a:off x="5062469" y="2829000"/>
          <a:ext cx="1513986" cy="182857"/>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0">
          <a:scrgbClr r="0" g="0" b="0"/>
        </a:effectRef>
        <a:fontRef idx="minor">
          <a:schemeClr val="lt1"/>
        </a:fontRef>
      </dsp:style>
    </dsp:sp>
    <dsp:sp modelId="{A5108819-FCB4-456C-9CA8-AC4F9FA5BF16}">
      <dsp:nvSpPr>
        <dsp:cNvPr id="0" name=""/>
        <dsp:cNvSpPr/>
      </dsp:nvSpPr>
      <dsp:spPr>
        <a:xfrm>
          <a:off x="5408199" y="1859005"/>
          <a:ext cx="2031750" cy="1219050"/>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Feature Extraction</a:t>
          </a:r>
        </a:p>
      </dsp:txBody>
      <dsp:txXfrm>
        <a:off x="5443904" y="1894710"/>
        <a:ext cx="1960340" cy="1147640"/>
      </dsp:txXfrm>
    </dsp:sp>
    <dsp:sp modelId="{BA0EE0A9-1421-49D1-A522-42D44F164908}">
      <dsp:nvSpPr>
        <dsp:cNvPr id="0" name=""/>
        <dsp:cNvSpPr/>
      </dsp:nvSpPr>
      <dsp:spPr>
        <a:xfrm>
          <a:off x="5408199" y="3382818"/>
          <a:ext cx="2031750" cy="1219050"/>
        </a:xfrm>
        <a:prstGeom prst="roundRect">
          <a:avLst>
            <a:gd name="adj" fmla="val 10000"/>
          </a:avLst>
        </a:prstGeom>
        <a:solidFill>
          <a:schemeClr val="accent5">
            <a:hueOff val="0"/>
            <a:satOff val="0"/>
            <a:lumOff val="0"/>
            <a:alphaOff val="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Vehicle Classification</a:t>
          </a:r>
        </a:p>
      </dsp:txBody>
      <dsp:txXfrm>
        <a:off x="5443904" y="3418523"/>
        <a:ext cx="1960340" cy="1147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EC45D-514C-4AB5-B908-5080BB312EEC}">
      <dsp:nvSpPr>
        <dsp:cNvPr id="0" name=""/>
        <dsp:cNvSpPr/>
      </dsp:nvSpPr>
      <dsp:spPr>
        <a:xfrm>
          <a:off x="0" y="5260606"/>
          <a:ext cx="6577124" cy="431628"/>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Vehicle Counting</a:t>
          </a:r>
        </a:p>
      </dsp:txBody>
      <dsp:txXfrm>
        <a:off x="0" y="5260606"/>
        <a:ext cx="6577124" cy="431628"/>
      </dsp:txXfrm>
    </dsp:sp>
    <dsp:sp modelId="{B9FB8DCE-84CD-4282-ABD7-DB892C58E299}">
      <dsp:nvSpPr>
        <dsp:cNvPr id="0" name=""/>
        <dsp:cNvSpPr/>
      </dsp:nvSpPr>
      <dsp:spPr>
        <a:xfrm rot="10800000">
          <a:off x="0" y="4603236"/>
          <a:ext cx="6577124" cy="663844"/>
        </a:xfrm>
        <a:prstGeom prst="upArrowCallout">
          <a:avLst/>
        </a:prstGeom>
        <a:solidFill>
          <a:schemeClr val="accent1">
            <a:shade val="80000"/>
            <a:hueOff val="43660"/>
            <a:satOff val="-782"/>
            <a:lumOff val="3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Design Outline</a:t>
          </a:r>
        </a:p>
      </dsp:txBody>
      <dsp:txXfrm rot="10800000">
        <a:off x="0" y="4603236"/>
        <a:ext cx="6577124" cy="431346"/>
      </dsp:txXfrm>
    </dsp:sp>
    <dsp:sp modelId="{17AF8B66-492B-48B9-8937-D97F5BB29FE7}">
      <dsp:nvSpPr>
        <dsp:cNvPr id="0" name=""/>
        <dsp:cNvSpPr/>
      </dsp:nvSpPr>
      <dsp:spPr>
        <a:xfrm rot="10800000">
          <a:off x="0" y="3945866"/>
          <a:ext cx="6577124" cy="663844"/>
        </a:xfrm>
        <a:prstGeom prst="upArrowCallout">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Foreground Mask</a:t>
          </a:r>
        </a:p>
      </dsp:txBody>
      <dsp:txXfrm rot="10800000">
        <a:off x="0" y="3945866"/>
        <a:ext cx="6577124" cy="431346"/>
      </dsp:txXfrm>
    </dsp:sp>
    <dsp:sp modelId="{726FB519-7B71-4706-AB80-8D9431EAFF0D}">
      <dsp:nvSpPr>
        <dsp:cNvPr id="0" name=""/>
        <dsp:cNvSpPr/>
      </dsp:nvSpPr>
      <dsp:spPr>
        <a:xfrm rot="10800000">
          <a:off x="0" y="3288496"/>
          <a:ext cx="6577124" cy="663844"/>
        </a:xfrm>
        <a:prstGeom prst="upArrowCallout">
          <a:avLst/>
        </a:prstGeom>
        <a:solidFill>
          <a:schemeClr val="accent1">
            <a:shade val="80000"/>
            <a:hueOff val="130981"/>
            <a:satOff val="-2346"/>
            <a:lumOff val="99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Dilation</a:t>
          </a:r>
        </a:p>
      </dsp:txBody>
      <dsp:txXfrm rot="10800000">
        <a:off x="0" y="3288496"/>
        <a:ext cx="6577124" cy="431346"/>
      </dsp:txXfrm>
    </dsp:sp>
    <dsp:sp modelId="{19C5A058-CFCE-4A0C-BC32-6D95FA69FA4B}">
      <dsp:nvSpPr>
        <dsp:cNvPr id="0" name=""/>
        <dsp:cNvSpPr/>
      </dsp:nvSpPr>
      <dsp:spPr>
        <a:xfrm rot="10800000">
          <a:off x="0" y="2631126"/>
          <a:ext cx="6577124" cy="663844"/>
        </a:xfrm>
        <a:prstGeom prst="upArrowCallou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err="1"/>
            <a:t>Thresholding</a:t>
          </a:r>
          <a:endParaRPr lang="en-US" sz="2000" kern="1200" dirty="0"/>
        </a:p>
      </dsp:txBody>
      <dsp:txXfrm rot="10800000">
        <a:off x="0" y="2631126"/>
        <a:ext cx="6577124" cy="431346"/>
      </dsp:txXfrm>
    </dsp:sp>
    <dsp:sp modelId="{0E5FA2B7-A6CE-495E-8F5D-E1406248D5B5}">
      <dsp:nvSpPr>
        <dsp:cNvPr id="0" name=""/>
        <dsp:cNvSpPr/>
      </dsp:nvSpPr>
      <dsp:spPr>
        <a:xfrm rot="10800000">
          <a:off x="0" y="1973756"/>
          <a:ext cx="6577124" cy="663844"/>
        </a:xfrm>
        <a:prstGeom prst="upArrowCallout">
          <a:avLst/>
        </a:prstGeom>
        <a:solidFill>
          <a:schemeClr val="accent1">
            <a:shade val="80000"/>
            <a:hueOff val="218302"/>
            <a:satOff val="-3910"/>
            <a:lumOff val="166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Background Subtraction</a:t>
          </a:r>
        </a:p>
      </dsp:txBody>
      <dsp:txXfrm rot="10800000">
        <a:off x="0" y="1973756"/>
        <a:ext cx="6577124" cy="431346"/>
      </dsp:txXfrm>
    </dsp:sp>
    <dsp:sp modelId="{870AC8EB-C525-4165-AB7E-1D9036E63CA2}">
      <dsp:nvSpPr>
        <dsp:cNvPr id="0" name=""/>
        <dsp:cNvSpPr/>
      </dsp:nvSpPr>
      <dsp:spPr>
        <a:xfrm rot="10800000">
          <a:off x="0" y="1316386"/>
          <a:ext cx="6577124" cy="663844"/>
        </a:xfrm>
        <a:prstGeom prst="upArrowCallout">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Gaussian blur</a:t>
          </a:r>
        </a:p>
      </dsp:txBody>
      <dsp:txXfrm rot="10800000">
        <a:off x="0" y="1316386"/>
        <a:ext cx="6577124" cy="431346"/>
      </dsp:txXfrm>
    </dsp:sp>
    <dsp:sp modelId="{D83BED64-A3FC-489C-8B56-EDF0C2457AD6}">
      <dsp:nvSpPr>
        <dsp:cNvPr id="0" name=""/>
        <dsp:cNvSpPr/>
      </dsp:nvSpPr>
      <dsp:spPr>
        <a:xfrm rot="10800000">
          <a:off x="0" y="659015"/>
          <a:ext cx="6577124" cy="663844"/>
        </a:xfrm>
        <a:prstGeom prst="upArrowCallout">
          <a:avLst/>
        </a:prstGeom>
        <a:solidFill>
          <a:schemeClr val="accent1">
            <a:shade val="80000"/>
            <a:hueOff val="305622"/>
            <a:satOff val="-5474"/>
            <a:lumOff val="23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Obtaining Frames</a:t>
          </a:r>
        </a:p>
      </dsp:txBody>
      <dsp:txXfrm rot="10800000">
        <a:off x="0" y="659015"/>
        <a:ext cx="6577124" cy="431346"/>
      </dsp:txXfrm>
    </dsp:sp>
    <dsp:sp modelId="{0DDC39CB-A336-4157-9E13-54EBAB6330D1}">
      <dsp:nvSpPr>
        <dsp:cNvPr id="0" name=""/>
        <dsp:cNvSpPr/>
      </dsp:nvSpPr>
      <dsp:spPr>
        <a:xfrm rot="10800000">
          <a:off x="0" y="1645"/>
          <a:ext cx="6577124" cy="663844"/>
        </a:xfrm>
        <a:prstGeom prst="upArrowCallou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Acquire Dataset</a:t>
          </a:r>
        </a:p>
      </dsp:txBody>
      <dsp:txXfrm rot="10800000">
        <a:off x="0" y="1645"/>
        <a:ext cx="6577124" cy="43134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4EFCAFE-212C-4734-BC77-7E2EAA445D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0A26631-D6CC-4646-B826-30D44D5085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4159EF-ED2B-408F-BCA3-D34D4F7DB760}" type="datetimeFigureOut">
              <a:rPr lang="es-CO" smtClean="0"/>
              <a:t>4/04/2023</a:t>
            </a:fld>
            <a:endParaRPr lang="es-CO"/>
          </a:p>
        </p:txBody>
      </p:sp>
      <p:sp>
        <p:nvSpPr>
          <p:cNvPr id="4" name="Marcador de pie de página 3">
            <a:extLst>
              <a:ext uri="{FF2B5EF4-FFF2-40B4-BE49-F238E27FC236}">
                <a16:creationId xmlns:a16="http://schemas.microsoft.com/office/drawing/2014/main" id="{7D82AC57-3955-4BDA-8F61-BF1320FB63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2BB30DE2-14A2-4BFD-BD83-BC2335DB66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BDCDF6-AAFB-4FAC-BBF4-14E3AC0CA55B}" type="slidenum">
              <a:rPr lang="es-CO" smtClean="0"/>
              <a:t>‹#›</a:t>
            </a:fld>
            <a:endParaRPr lang="es-CO"/>
          </a:p>
        </p:txBody>
      </p:sp>
    </p:spTree>
    <p:extLst>
      <p:ext uri="{BB962C8B-B14F-4D97-AF65-F5344CB8AC3E}">
        <p14:creationId xmlns:p14="http://schemas.microsoft.com/office/powerpoint/2010/main" val="119682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2T05:57:11.44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88C5-1697-4F06-B106-3EE216118B56}" type="datetimeFigureOut">
              <a:rPr lang="es-CO" smtClean="0"/>
              <a:t>4/04/2023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B8975-4C2E-4E2E-9D18-43E3EE8DFED9}" type="slidenum">
              <a:rPr lang="es-CO" smtClean="0"/>
              <a:t>‹#›</a:t>
            </a:fld>
            <a:endParaRPr lang="es-CO"/>
          </a:p>
        </p:txBody>
      </p:sp>
    </p:spTree>
    <p:extLst>
      <p:ext uri="{BB962C8B-B14F-4D97-AF65-F5344CB8AC3E}">
        <p14:creationId xmlns:p14="http://schemas.microsoft.com/office/powerpoint/2010/main" val="1899825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2AD2B1D-919F-4B4B-9EA4-6B8862BB2E92}"/>
              </a:ext>
            </a:extLst>
          </p:cNvPr>
          <p:cNvSpPr/>
          <p:nvPr userDrawn="1"/>
        </p:nvSpPr>
        <p:spPr>
          <a:xfrm>
            <a:off x="9296400" y="4686300"/>
            <a:ext cx="2895600" cy="217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874456FC-B6D3-46FC-914C-10944EAB06FA}"/>
              </a:ext>
            </a:extLst>
          </p:cNvPr>
          <p:cNvSpPr/>
          <p:nvPr userDrawn="1"/>
        </p:nvSpPr>
        <p:spPr>
          <a:xfrm>
            <a:off x="0" y="0"/>
            <a:ext cx="2895600" cy="217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posición de imagen 4">
            <a:extLst>
              <a:ext uri="{FF2B5EF4-FFF2-40B4-BE49-F238E27FC236}">
                <a16:creationId xmlns:a16="http://schemas.microsoft.com/office/drawing/2014/main" id="{8410146E-9818-4B68-9112-0D0BFE50B9AD}"/>
              </a:ext>
            </a:extLst>
          </p:cNvPr>
          <p:cNvSpPr>
            <a:spLocks noGrp="1"/>
          </p:cNvSpPr>
          <p:nvPr>
            <p:ph type="pic" sz="quarter" idx="10" hasCustomPrompt="1"/>
          </p:nvPr>
        </p:nvSpPr>
        <p:spPr>
          <a:xfrm>
            <a:off x="4876687" y="0"/>
            <a:ext cx="5152798" cy="6858000"/>
          </a:xfrm>
          <a:prstGeom prst="parallelogram">
            <a:avLst/>
          </a:prstGeom>
        </p:spPr>
        <p:txBody>
          <a:bodyPr/>
          <a:lstStyle>
            <a:lvl1pPr marL="0" indent="0">
              <a:buNone/>
              <a:defRPr sz="2000"/>
            </a:lvl1pPr>
          </a:lstStyle>
          <a:p>
            <a:r>
              <a:rPr lang="en-US" dirty="0"/>
              <a:t>Click on icon to add image</a:t>
            </a:r>
          </a:p>
        </p:txBody>
      </p:sp>
    </p:spTree>
    <p:extLst>
      <p:ext uri="{BB962C8B-B14F-4D97-AF65-F5344CB8AC3E}">
        <p14:creationId xmlns:p14="http://schemas.microsoft.com/office/powerpoint/2010/main" val="37612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375D42-6923-4F74-93D1-791ED9C06EB8}"/>
              </a:ext>
            </a:extLst>
          </p:cNvPr>
          <p:cNvSpPr>
            <a:spLocks noGrp="1"/>
          </p:cNvSpPr>
          <p:nvPr>
            <p:ph type="title" hasCustomPrompt="1"/>
          </p:nvPr>
        </p:nvSpPr>
        <p:spPr>
          <a:xfrm>
            <a:off x="838200" y="365126"/>
            <a:ext cx="10515600" cy="764428"/>
          </a:xfrm>
          <a:prstGeom prst="rect">
            <a:avLst/>
          </a:prstGeom>
        </p:spPr>
        <p:txBody>
          <a:bodyPr/>
          <a:lstStyle>
            <a:lvl1pPr algn="l">
              <a:defRPr sz="4000" i="1">
                <a:solidFill>
                  <a:schemeClr val="tx1"/>
                </a:solidFill>
              </a:defRPr>
            </a:lvl1pPr>
          </a:lstStyle>
          <a:p>
            <a:r>
              <a:rPr lang="en-US" noProof="0" dirty="0"/>
              <a:t>Click To Add Title</a:t>
            </a:r>
          </a:p>
        </p:txBody>
      </p:sp>
    </p:spTree>
    <p:extLst>
      <p:ext uri="{BB962C8B-B14F-4D97-AF65-F5344CB8AC3E}">
        <p14:creationId xmlns:p14="http://schemas.microsoft.com/office/powerpoint/2010/main" val="176532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1C41C745-EFB8-44D4-93ED-F58BA70AF727}"/>
              </a:ext>
            </a:extLst>
          </p:cNvPr>
          <p:cNvSpPr>
            <a:spLocks noGrp="1"/>
          </p:cNvSpPr>
          <p:nvPr>
            <p:ph type="pic" sz="quarter" idx="10" hasCustomPrompt="1"/>
          </p:nvPr>
        </p:nvSpPr>
        <p:spPr>
          <a:xfrm>
            <a:off x="0" y="0"/>
            <a:ext cx="4025900" cy="6858000"/>
          </a:xfrm>
          <a:prstGeom prst="parallelogram">
            <a:avLst/>
          </a:prstGeom>
        </p:spPr>
        <p:txBody>
          <a:bodyPr/>
          <a:lstStyle>
            <a:lvl1pPr marL="0" indent="0">
              <a:buNone/>
              <a:defRPr sz="1800"/>
            </a:lvl1pPr>
          </a:lstStyle>
          <a:p>
            <a:r>
              <a:rPr lang="en-US" dirty="0"/>
              <a:t>Click on icon to add an image </a:t>
            </a:r>
          </a:p>
        </p:txBody>
      </p:sp>
      <p:sp>
        <p:nvSpPr>
          <p:cNvPr id="6" name="Marcador de posición de imagen 3">
            <a:extLst>
              <a:ext uri="{FF2B5EF4-FFF2-40B4-BE49-F238E27FC236}">
                <a16:creationId xmlns:a16="http://schemas.microsoft.com/office/drawing/2014/main" id="{74287B8D-36B1-492A-99F4-4034C08DE204}"/>
              </a:ext>
            </a:extLst>
          </p:cNvPr>
          <p:cNvSpPr>
            <a:spLocks noGrp="1"/>
          </p:cNvSpPr>
          <p:nvPr>
            <p:ph type="pic" sz="quarter" idx="11" hasCustomPrompt="1"/>
          </p:nvPr>
        </p:nvSpPr>
        <p:spPr>
          <a:xfrm>
            <a:off x="3035300" y="0"/>
            <a:ext cx="4025900" cy="6858000"/>
          </a:xfrm>
          <a:prstGeom prst="parallelogram">
            <a:avLst/>
          </a:prstGeom>
        </p:spPr>
        <p:txBody>
          <a:bodyPr/>
          <a:lstStyle>
            <a:lvl1pPr marL="0" indent="0">
              <a:buNone/>
              <a:defRPr sz="1800"/>
            </a:lvl1pPr>
          </a:lstStyle>
          <a:p>
            <a:r>
              <a:rPr lang="en-US" dirty="0"/>
              <a:t>Click on icon to add an image </a:t>
            </a:r>
          </a:p>
        </p:txBody>
      </p:sp>
    </p:spTree>
    <p:extLst>
      <p:ext uri="{BB962C8B-B14F-4D97-AF65-F5344CB8AC3E}">
        <p14:creationId xmlns:p14="http://schemas.microsoft.com/office/powerpoint/2010/main" val="2173956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A4F01E31-272C-48E3-B781-2D5AE0BE4F9F}"/>
              </a:ext>
            </a:extLst>
          </p:cNvPr>
          <p:cNvSpPr>
            <a:spLocks noGrp="1"/>
          </p:cNvSpPr>
          <p:nvPr>
            <p:ph type="pic" sz="quarter" idx="10" hasCustomPrompt="1"/>
          </p:nvPr>
        </p:nvSpPr>
        <p:spPr>
          <a:xfrm>
            <a:off x="1073603" y="813027"/>
            <a:ext cx="2119313" cy="2119312"/>
          </a:xfrm>
          <a:prstGeom prst="parallelogram">
            <a:avLst/>
          </a:prstGeom>
        </p:spPr>
        <p:txBody>
          <a:bodyPr/>
          <a:lstStyle>
            <a:lvl1pPr marL="0" indent="0">
              <a:buNone/>
              <a:defRPr sz="1800"/>
            </a:lvl1pPr>
          </a:lstStyle>
          <a:p>
            <a:r>
              <a:rPr lang="en-US" dirty="0"/>
              <a:t>Click on icon to add an image</a:t>
            </a:r>
          </a:p>
        </p:txBody>
      </p:sp>
      <p:sp>
        <p:nvSpPr>
          <p:cNvPr id="19" name="Marcador de posición de imagen 3">
            <a:extLst>
              <a:ext uri="{FF2B5EF4-FFF2-40B4-BE49-F238E27FC236}">
                <a16:creationId xmlns:a16="http://schemas.microsoft.com/office/drawing/2014/main" id="{F867CE67-E1F8-43B5-B220-132EFC041EAC}"/>
              </a:ext>
            </a:extLst>
          </p:cNvPr>
          <p:cNvSpPr>
            <a:spLocks noGrp="1"/>
          </p:cNvSpPr>
          <p:nvPr>
            <p:ph type="pic" sz="quarter" idx="11" hasCustomPrompt="1"/>
          </p:nvPr>
        </p:nvSpPr>
        <p:spPr>
          <a:xfrm>
            <a:off x="3192916" y="813027"/>
            <a:ext cx="2119313" cy="2119312"/>
          </a:xfrm>
          <a:prstGeom prst="parallelogram">
            <a:avLst/>
          </a:prstGeom>
        </p:spPr>
        <p:txBody>
          <a:bodyPr/>
          <a:lstStyle>
            <a:lvl1pPr marL="0" indent="0">
              <a:buNone/>
              <a:defRPr sz="1800"/>
            </a:lvl1pPr>
          </a:lstStyle>
          <a:p>
            <a:r>
              <a:rPr lang="en-US" dirty="0"/>
              <a:t>Click on icon to add an image</a:t>
            </a:r>
          </a:p>
        </p:txBody>
      </p:sp>
      <p:sp>
        <p:nvSpPr>
          <p:cNvPr id="21" name="Marcador de posición de imagen 3">
            <a:extLst>
              <a:ext uri="{FF2B5EF4-FFF2-40B4-BE49-F238E27FC236}">
                <a16:creationId xmlns:a16="http://schemas.microsoft.com/office/drawing/2014/main" id="{5352C089-8161-4CC9-8074-B832C56ADBC9}"/>
              </a:ext>
            </a:extLst>
          </p:cNvPr>
          <p:cNvSpPr>
            <a:spLocks noGrp="1"/>
          </p:cNvSpPr>
          <p:nvPr>
            <p:ph type="pic" sz="quarter" idx="12" hasCustomPrompt="1"/>
          </p:nvPr>
        </p:nvSpPr>
        <p:spPr>
          <a:xfrm>
            <a:off x="5210629" y="813027"/>
            <a:ext cx="2119313" cy="2119312"/>
          </a:xfrm>
          <a:prstGeom prst="parallelogram">
            <a:avLst/>
          </a:prstGeom>
        </p:spPr>
        <p:txBody>
          <a:bodyPr/>
          <a:lstStyle>
            <a:lvl1pPr marL="0" indent="0">
              <a:buNone/>
              <a:defRPr sz="1800"/>
            </a:lvl1pPr>
          </a:lstStyle>
          <a:p>
            <a:r>
              <a:rPr lang="en-US" dirty="0"/>
              <a:t>Click on icon to add an image</a:t>
            </a:r>
          </a:p>
        </p:txBody>
      </p:sp>
      <p:sp>
        <p:nvSpPr>
          <p:cNvPr id="11" name="Rectángulo 10">
            <a:extLst>
              <a:ext uri="{FF2B5EF4-FFF2-40B4-BE49-F238E27FC236}">
                <a16:creationId xmlns:a16="http://schemas.microsoft.com/office/drawing/2014/main" id="{BE16E5A8-F94F-4DA5-B0E5-6F9436537146}"/>
              </a:ext>
            </a:extLst>
          </p:cNvPr>
          <p:cNvSpPr/>
          <p:nvPr userDrawn="1"/>
        </p:nvSpPr>
        <p:spPr>
          <a:xfrm>
            <a:off x="794203" y="797787"/>
            <a:ext cx="693420" cy="2134552"/>
          </a:xfrm>
          <a:custGeom>
            <a:avLst/>
            <a:gdLst>
              <a:gd name="connsiteX0" fmla="*/ 0 w 182880"/>
              <a:gd name="connsiteY0" fmla="*/ 0 h 2119312"/>
              <a:gd name="connsiteX1" fmla="*/ 182880 w 182880"/>
              <a:gd name="connsiteY1" fmla="*/ 0 h 2119312"/>
              <a:gd name="connsiteX2" fmla="*/ 182880 w 182880"/>
              <a:gd name="connsiteY2" fmla="*/ 2119312 h 2119312"/>
              <a:gd name="connsiteX3" fmla="*/ 0 w 182880"/>
              <a:gd name="connsiteY3" fmla="*/ 2119312 h 2119312"/>
              <a:gd name="connsiteX4" fmla="*/ 0 w 182880"/>
              <a:gd name="connsiteY4" fmla="*/ 0 h 2119312"/>
              <a:gd name="connsiteX0" fmla="*/ 0 w 693420"/>
              <a:gd name="connsiteY0" fmla="*/ 7620 h 2126932"/>
              <a:gd name="connsiteX1" fmla="*/ 693420 w 693420"/>
              <a:gd name="connsiteY1" fmla="*/ 0 h 2126932"/>
              <a:gd name="connsiteX2" fmla="*/ 182880 w 693420"/>
              <a:gd name="connsiteY2" fmla="*/ 2126932 h 2126932"/>
              <a:gd name="connsiteX3" fmla="*/ 0 w 693420"/>
              <a:gd name="connsiteY3" fmla="*/ 2126932 h 2126932"/>
              <a:gd name="connsiteX4" fmla="*/ 0 w 693420"/>
              <a:gd name="connsiteY4" fmla="*/ 7620 h 2126932"/>
              <a:gd name="connsiteX0" fmla="*/ 548640 w 693420"/>
              <a:gd name="connsiteY0" fmla="*/ 0 h 2142172"/>
              <a:gd name="connsiteX1" fmla="*/ 693420 w 693420"/>
              <a:gd name="connsiteY1" fmla="*/ 15240 h 2142172"/>
              <a:gd name="connsiteX2" fmla="*/ 182880 w 693420"/>
              <a:gd name="connsiteY2" fmla="*/ 2142172 h 2142172"/>
              <a:gd name="connsiteX3" fmla="*/ 0 w 693420"/>
              <a:gd name="connsiteY3" fmla="*/ 2142172 h 2142172"/>
              <a:gd name="connsiteX4" fmla="*/ 548640 w 693420"/>
              <a:gd name="connsiteY4" fmla="*/ 0 h 2142172"/>
              <a:gd name="connsiteX0" fmla="*/ 518160 w 693420"/>
              <a:gd name="connsiteY0" fmla="*/ 0 h 2134552"/>
              <a:gd name="connsiteX1" fmla="*/ 693420 w 693420"/>
              <a:gd name="connsiteY1" fmla="*/ 7620 h 2134552"/>
              <a:gd name="connsiteX2" fmla="*/ 182880 w 693420"/>
              <a:gd name="connsiteY2" fmla="*/ 2134552 h 2134552"/>
              <a:gd name="connsiteX3" fmla="*/ 0 w 693420"/>
              <a:gd name="connsiteY3" fmla="*/ 2134552 h 2134552"/>
              <a:gd name="connsiteX4" fmla="*/ 518160 w 693420"/>
              <a:gd name="connsiteY4" fmla="*/ 0 h 213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2134552">
                <a:moveTo>
                  <a:pt x="518160" y="0"/>
                </a:moveTo>
                <a:lnTo>
                  <a:pt x="693420" y="7620"/>
                </a:lnTo>
                <a:lnTo>
                  <a:pt x="182880" y="2134552"/>
                </a:lnTo>
                <a:lnTo>
                  <a:pt x="0" y="2134552"/>
                </a:lnTo>
                <a:lnTo>
                  <a:pt x="518160" y="0"/>
                </a:lnTo>
                <a:close/>
              </a:path>
            </a:pathLst>
          </a:cu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10">
            <a:extLst>
              <a:ext uri="{FF2B5EF4-FFF2-40B4-BE49-F238E27FC236}">
                <a16:creationId xmlns:a16="http://schemas.microsoft.com/office/drawing/2014/main" id="{47A806BD-6F7B-4888-9676-F72B7A3D5258}"/>
              </a:ext>
            </a:extLst>
          </p:cNvPr>
          <p:cNvSpPr/>
          <p:nvPr userDrawn="1"/>
        </p:nvSpPr>
        <p:spPr>
          <a:xfrm>
            <a:off x="6634775" y="3635330"/>
            <a:ext cx="693420" cy="2134552"/>
          </a:xfrm>
          <a:custGeom>
            <a:avLst/>
            <a:gdLst>
              <a:gd name="connsiteX0" fmla="*/ 0 w 182880"/>
              <a:gd name="connsiteY0" fmla="*/ 0 h 2119312"/>
              <a:gd name="connsiteX1" fmla="*/ 182880 w 182880"/>
              <a:gd name="connsiteY1" fmla="*/ 0 h 2119312"/>
              <a:gd name="connsiteX2" fmla="*/ 182880 w 182880"/>
              <a:gd name="connsiteY2" fmla="*/ 2119312 h 2119312"/>
              <a:gd name="connsiteX3" fmla="*/ 0 w 182880"/>
              <a:gd name="connsiteY3" fmla="*/ 2119312 h 2119312"/>
              <a:gd name="connsiteX4" fmla="*/ 0 w 182880"/>
              <a:gd name="connsiteY4" fmla="*/ 0 h 2119312"/>
              <a:gd name="connsiteX0" fmla="*/ 0 w 693420"/>
              <a:gd name="connsiteY0" fmla="*/ 7620 h 2126932"/>
              <a:gd name="connsiteX1" fmla="*/ 693420 w 693420"/>
              <a:gd name="connsiteY1" fmla="*/ 0 h 2126932"/>
              <a:gd name="connsiteX2" fmla="*/ 182880 w 693420"/>
              <a:gd name="connsiteY2" fmla="*/ 2126932 h 2126932"/>
              <a:gd name="connsiteX3" fmla="*/ 0 w 693420"/>
              <a:gd name="connsiteY3" fmla="*/ 2126932 h 2126932"/>
              <a:gd name="connsiteX4" fmla="*/ 0 w 693420"/>
              <a:gd name="connsiteY4" fmla="*/ 7620 h 2126932"/>
              <a:gd name="connsiteX0" fmla="*/ 548640 w 693420"/>
              <a:gd name="connsiteY0" fmla="*/ 0 h 2142172"/>
              <a:gd name="connsiteX1" fmla="*/ 693420 w 693420"/>
              <a:gd name="connsiteY1" fmla="*/ 15240 h 2142172"/>
              <a:gd name="connsiteX2" fmla="*/ 182880 w 693420"/>
              <a:gd name="connsiteY2" fmla="*/ 2142172 h 2142172"/>
              <a:gd name="connsiteX3" fmla="*/ 0 w 693420"/>
              <a:gd name="connsiteY3" fmla="*/ 2142172 h 2142172"/>
              <a:gd name="connsiteX4" fmla="*/ 548640 w 693420"/>
              <a:gd name="connsiteY4" fmla="*/ 0 h 2142172"/>
              <a:gd name="connsiteX0" fmla="*/ 518160 w 693420"/>
              <a:gd name="connsiteY0" fmla="*/ 0 h 2134552"/>
              <a:gd name="connsiteX1" fmla="*/ 693420 w 693420"/>
              <a:gd name="connsiteY1" fmla="*/ 7620 h 2134552"/>
              <a:gd name="connsiteX2" fmla="*/ 182880 w 693420"/>
              <a:gd name="connsiteY2" fmla="*/ 2134552 h 2134552"/>
              <a:gd name="connsiteX3" fmla="*/ 0 w 693420"/>
              <a:gd name="connsiteY3" fmla="*/ 2134552 h 2134552"/>
              <a:gd name="connsiteX4" fmla="*/ 518160 w 693420"/>
              <a:gd name="connsiteY4" fmla="*/ 0 h 213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2134552">
                <a:moveTo>
                  <a:pt x="518160" y="0"/>
                </a:moveTo>
                <a:lnTo>
                  <a:pt x="693420" y="7620"/>
                </a:lnTo>
                <a:lnTo>
                  <a:pt x="182880" y="2134552"/>
                </a:lnTo>
                <a:lnTo>
                  <a:pt x="0" y="2134552"/>
                </a:lnTo>
                <a:lnTo>
                  <a:pt x="518160" y="0"/>
                </a:lnTo>
                <a:close/>
              </a:path>
            </a:pathLst>
          </a:cu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a:extLst>
              <a:ext uri="{FF2B5EF4-FFF2-40B4-BE49-F238E27FC236}">
                <a16:creationId xmlns:a16="http://schemas.microsoft.com/office/drawing/2014/main" id="{789F95CD-E5E9-4C88-8979-B4147959BB5C}"/>
              </a:ext>
            </a:extLst>
          </p:cNvPr>
          <p:cNvSpPr/>
          <p:nvPr userDrawn="1"/>
        </p:nvSpPr>
        <p:spPr>
          <a:xfrm>
            <a:off x="7010401" y="0"/>
            <a:ext cx="5181599" cy="6858000"/>
          </a:xfrm>
          <a:custGeom>
            <a:avLst/>
            <a:gdLst>
              <a:gd name="connsiteX0" fmla="*/ 0 w 3526971"/>
              <a:gd name="connsiteY0" fmla="*/ 0 h 6858000"/>
              <a:gd name="connsiteX1" fmla="*/ 3526971 w 3526971"/>
              <a:gd name="connsiteY1" fmla="*/ 0 h 6858000"/>
              <a:gd name="connsiteX2" fmla="*/ 3526971 w 3526971"/>
              <a:gd name="connsiteY2" fmla="*/ 6858000 h 6858000"/>
              <a:gd name="connsiteX3" fmla="*/ 0 w 3526971"/>
              <a:gd name="connsiteY3" fmla="*/ 6858000 h 6858000"/>
              <a:gd name="connsiteX4" fmla="*/ 0 w 3526971"/>
              <a:gd name="connsiteY4" fmla="*/ 0 h 6858000"/>
              <a:gd name="connsiteX0" fmla="*/ 1654628 w 5181599"/>
              <a:gd name="connsiteY0" fmla="*/ 0 h 6858000"/>
              <a:gd name="connsiteX1" fmla="*/ 5181599 w 5181599"/>
              <a:gd name="connsiteY1" fmla="*/ 0 h 6858000"/>
              <a:gd name="connsiteX2" fmla="*/ 5181599 w 5181599"/>
              <a:gd name="connsiteY2" fmla="*/ 6858000 h 6858000"/>
              <a:gd name="connsiteX3" fmla="*/ 0 w 5181599"/>
              <a:gd name="connsiteY3" fmla="*/ 6858000 h 6858000"/>
              <a:gd name="connsiteX4" fmla="*/ 1654628 w 518159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599" h="6858000">
                <a:moveTo>
                  <a:pt x="1654628" y="0"/>
                </a:moveTo>
                <a:lnTo>
                  <a:pt x="5181599" y="0"/>
                </a:lnTo>
                <a:lnTo>
                  <a:pt x="5181599" y="6858000"/>
                </a:lnTo>
                <a:lnTo>
                  <a:pt x="0" y="6858000"/>
                </a:lnTo>
                <a:lnTo>
                  <a:pt x="1654628" y="0"/>
                </a:lnTo>
                <a:close/>
              </a:path>
            </a:pathLst>
          </a:custGeom>
          <a:solidFill>
            <a:srgbClr val="00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arcador de posición de imagen 3">
            <a:extLst>
              <a:ext uri="{FF2B5EF4-FFF2-40B4-BE49-F238E27FC236}">
                <a16:creationId xmlns:a16="http://schemas.microsoft.com/office/drawing/2014/main" id="{A8284610-46E2-473E-82DC-7B0C31C54BA4}"/>
              </a:ext>
            </a:extLst>
          </p:cNvPr>
          <p:cNvSpPr>
            <a:spLocks noGrp="1"/>
          </p:cNvSpPr>
          <p:nvPr>
            <p:ph type="pic" sz="quarter" idx="13" hasCustomPrompt="1"/>
          </p:nvPr>
        </p:nvSpPr>
        <p:spPr>
          <a:xfrm>
            <a:off x="7083086" y="813027"/>
            <a:ext cx="2119313" cy="2119312"/>
          </a:xfrm>
          <a:prstGeom prst="parallelogram">
            <a:avLst/>
          </a:prstGeom>
        </p:spPr>
        <p:txBody>
          <a:bodyPr/>
          <a:lstStyle>
            <a:lvl1pPr marL="0" indent="0">
              <a:buNone/>
              <a:defRPr sz="1800"/>
            </a:lvl1pPr>
          </a:lstStyle>
          <a:p>
            <a:r>
              <a:rPr lang="en-US" dirty="0"/>
              <a:t>Click on icon to add an image</a:t>
            </a:r>
          </a:p>
        </p:txBody>
      </p:sp>
    </p:spTree>
    <p:extLst>
      <p:ext uri="{BB962C8B-B14F-4D97-AF65-F5344CB8AC3E}">
        <p14:creationId xmlns:p14="http://schemas.microsoft.com/office/powerpoint/2010/main" val="1887225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8342DD7-5687-4589-90EF-035440A76EE6}"/>
              </a:ext>
            </a:extLst>
          </p:cNvPr>
          <p:cNvSpPr txBox="1"/>
          <p:nvPr userDrawn="1"/>
        </p:nvSpPr>
        <p:spPr>
          <a:xfrm>
            <a:off x="3448050" y="7537450"/>
            <a:ext cx="914400" cy="914400"/>
          </a:xfrm>
          <a:prstGeom prst="rect">
            <a:avLst/>
          </a:prstGeom>
          <a:noFill/>
        </p:spPr>
        <p:txBody>
          <a:bodyPr wrap="square" rtlCol="0">
            <a:spAutoFit/>
          </a:bodyPr>
          <a:lstStyle/>
          <a:p>
            <a:endParaRPr lang="en-US" dirty="0"/>
          </a:p>
        </p:txBody>
      </p:sp>
      <p:sp>
        <p:nvSpPr>
          <p:cNvPr id="9" name="Marcador de posición de imagen 8">
            <a:extLst>
              <a:ext uri="{FF2B5EF4-FFF2-40B4-BE49-F238E27FC236}">
                <a16:creationId xmlns:a16="http://schemas.microsoft.com/office/drawing/2014/main" id="{FB3F893C-D485-42CB-AF65-A5B137569E94}"/>
              </a:ext>
            </a:extLst>
          </p:cNvPr>
          <p:cNvSpPr>
            <a:spLocks noGrp="1"/>
          </p:cNvSpPr>
          <p:nvPr>
            <p:ph type="pic" sz="quarter" idx="10" hasCustomPrompt="1"/>
          </p:nvPr>
        </p:nvSpPr>
        <p:spPr>
          <a:xfrm>
            <a:off x="660400" y="0"/>
            <a:ext cx="4457700" cy="6858000"/>
          </a:xfrm>
          <a:prstGeom prst="parallelogram">
            <a:avLst/>
          </a:prstGeom>
        </p:spPr>
        <p:txBody>
          <a:bodyPr/>
          <a:lstStyle>
            <a:lvl1pPr marL="0" indent="0">
              <a:buNone/>
              <a:defRPr sz="1800"/>
            </a:lvl1pPr>
          </a:lstStyle>
          <a:p>
            <a:r>
              <a:rPr lang="en-US" dirty="0"/>
              <a:t>Click icon to add an image </a:t>
            </a:r>
          </a:p>
        </p:txBody>
      </p:sp>
    </p:spTree>
    <p:extLst>
      <p:ext uri="{BB962C8B-B14F-4D97-AF65-F5344CB8AC3E}">
        <p14:creationId xmlns:p14="http://schemas.microsoft.com/office/powerpoint/2010/main" val="2802811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723AD0-435E-42C8-A106-2C52D5969071}"/>
              </a:ext>
            </a:extLst>
          </p:cNvPr>
          <p:cNvPicPr>
            <a:picLocks noChangeAspect="1"/>
          </p:cNvPicPr>
          <p:nvPr userDrawn="1"/>
        </p:nvPicPr>
        <p:blipFill>
          <a:blip r:embed="rId2"/>
          <a:stretch>
            <a:fillRect/>
          </a:stretch>
        </p:blipFill>
        <p:spPr>
          <a:xfrm>
            <a:off x="7252406" y="1223433"/>
            <a:ext cx="5644444" cy="6129867"/>
          </a:xfrm>
          <a:prstGeom prst="rect">
            <a:avLst/>
          </a:prstGeom>
        </p:spPr>
      </p:pic>
      <p:sp>
        <p:nvSpPr>
          <p:cNvPr id="7" name="Marcador de posición de imagen 6">
            <a:extLst>
              <a:ext uri="{FF2B5EF4-FFF2-40B4-BE49-F238E27FC236}">
                <a16:creationId xmlns:a16="http://schemas.microsoft.com/office/drawing/2014/main" id="{6CCBE0DF-04AB-48E3-B31E-4D3143A842EC}"/>
              </a:ext>
            </a:extLst>
          </p:cNvPr>
          <p:cNvSpPr>
            <a:spLocks noGrp="1"/>
          </p:cNvSpPr>
          <p:nvPr>
            <p:ph type="pic" sz="quarter" idx="10" hasCustomPrompt="1"/>
          </p:nvPr>
        </p:nvSpPr>
        <p:spPr>
          <a:xfrm>
            <a:off x="7977188" y="1452563"/>
            <a:ext cx="1625600" cy="30051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p:txBody>
      </p:sp>
      <p:grpSp>
        <p:nvGrpSpPr>
          <p:cNvPr id="10" name="Grupo 9">
            <a:extLst>
              <a:ext uri="{FF2B5EF4-FFF2-40B4-BE49-F238E27FC236}">
                <a16:creationId xmlns:a16="http://schemas.microsoft.com/office/drawing/2014/main" id="{AA617BDC-69DD-4022-918A-1ECEA06583EC}"/>
              </a:ext>
            </a:extLst>
          </p:cNvPr>
          <p:cNvGrpSpPr/>
          <p:nvPr userDrawn="1"/>
        </p:nvGrpSpPr>
        <p:grpSpPr>
          <a:xfrm>
            <a:off x="6324600" y="5381625"/>
            <a:ext cx="6724650" cy="3171825"/>
            <a:chOff x="6324600" y="5381625"/>
            <a:chExt cx="6724650" cy="3171825"/>
          </a:xfrm>
        </p:grpSpPr>
        <p:sp>
          <p:nvSpPr>
            <p:cNvPr id="8" name="Rectángulo 7">
              <a:extLst>
                <a:ext uri="{FF2B5EF4-FFF2-40B4-BE49-F238E27FC236}">
                  <a16:creationId xmlns:a16="http://schemas.microsoft.com/office/drawing/2014/main" id="{AD7CEDEB-5678-4A7A-BC4F-BF5B0D11280A}"/>
                </a:ext>
              </a:extLst>
            </p:cNvPr>
            <p:cNvSpPr/>
            <p:nvPr userDrawn="1"/>
          </p:nvSpPr>
          <p:spPr>
            <a:xfrm>
              <a:off x="6324600" y="6838950"/>
              <a:ext cx="6572250" cy="1714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62533E35-5D8B-4E59-88DF-57B6A7F62A18}"/>
                </a:ext>
              </a:extLst>
            </p:cNvPr>
            <p:cNvSpPr/>
            <p:nvPr userDrawn="1"/>
          </p:nvSpPr>
          <p:spPr>
            <a:xfrm>
              <a:off x="12192000" y="5381625"/>
              <a:ext cx="857250" cy="1714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3184264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D3FDF8ED-F6DA-4E34-965F-FA1F9B89FB4F}"/>
              </a:ext>
            </a:extLst>
          </p:cNvPr>
          <p:cNvSpPr>
            <a:spLocks noGrp="1"/>
          </p:cNvSpPr>
          <p:nvPr>
            <p:ph type="pic" sz="quarter" idx="10" hasCustomPrompt="1"/>
          </p:nvPr>
        </p:nvSpPr>
        <p:spPr>
          <a:xfrm>
            <a:off x="2293031" y="2398486"/>
            <a:ext cx="2438400" cy="2438400"/>
          </a:xfrm>
          <a:prstGeom prst="parallelogram">
            <a:avLst/>
          </a:prstGeom>
        </p:spPr>
        <p:txBody>
          <a:bodyPr/>
          <a:lstStyle>
            <a:lvl1pPr marL="0" indent="0">
              <a:buNone/>
              <a:defRPr sz="1800"/>
            </a:lvl1pPr>
          </a:lstStyle>
          <a:p>
            <a:r>
              <a:rPr lang="en-US" dirty="0"/>
              <a:t>Click on icon to add an image</a:t>
            </a:r>
          </a:p>
        </p:txBody>
      </p:sp>
      <p:sp>
        <p:nvSpPr>
          <p:cNvPr id="11" name="Marcador de posición de imagen 5">
            <a:extLst>
              <a:ext uri="{FF2B5EF4-FFF2-40B4-BE49-F238E27FC236}">
                <a16:creationId xmlns:a16="http://schemas.microsoft.com/office/drawing/2014/main" id="{EE8086FA-5F6E-4723-80AB-21DF3E768FBF}"/>
              </a:ext>
            </a:extLst>
          </p:cNvPr>
          <p:cNvSpPr>
            <a:spLocks noGrp="1"/>
          </p:cNvSpPr>
          <p:nvPr>
            <p:ph type="pic" sz="quarter" idx="11" hasCustomPrompt="1"/>
          </p:nvPr>
        </p:nvSpPr>
        <p:spPr>
          <a:xfrm>
            <a:off x="5021943" y="2413000"/>
            <a:ext cx="2438400" cy="2438400"/>
          </a:xfrm>
          <a:prstGeom prst="parallelogram">
            <a:avLst/>
          </a:prstGeom>
        </p:spPr>
        <p:txBody>
          <a:bodyPr/>
          <a:lstStyle>
            <a:lvl1pPr marL="0" indent="0">
              <a:buNone/>
              <a:defRPr sz="1800"/>
            </a:lvl1pPr>
          </a:lstStyle>
          <a:p>
            <a:r>
              <a:rPr lang="en-US" dirty="0"/>
              <a:t>Click on icon to add an image</a:t>
            </a:r>
          </a:p>
        </p:txBody>
      </p:sp>
      <p:sp>
        <p:nvSpPr>
          <p:cNvPr id="12" name="Marcador de posición de imagen 5">
            <a:extLst>
              <a:ext uri="{FF2B5EF4-FFF2-40B4-BE49-F238E27FC236}">
                <a16:creationId xmlns:a16="http://schemas.microsoft.com/office/drawing/2014/main" id="{55173BD5-601C-4BEB-BFDB-A38CBC2E75F6}"/>
              </a:ext>
            </a:extLst>
          </p:cNvPr>
          <p:cNvSpPr>
            <a:spLocks noGrp="1"/>
          </p:cNvSpPr>
          <p:nvPr>
            <p:ph type="pic" sz="quarter" idx="12" hasCustomPrompt="1"/>
          </p:nvPr>
        </p:nvSpPr>
        <p:spPr>
          <a:xfrm>
            <a:off x="7750855" y="2398486"/>
            <a:ext cx="2438400" cy="2438400"/>
          </a:xfrm>
          <a:prstGeom prst="parallelogram">
            <a:avLst/>
          </a:prstGeom>
        </p:spPr>
        <p:txBody>
          <a:bodyPr/>
          <a:lstStyle>
            <a:lvl1pPr marL="0" indent="0">
              <a:buNone/>
              <a:defRPr sz="1800"/>
            </a:lvl1pPr>
          </a:lstStyle>
          <a:p>
            <a:r>
              <a:rPr lang="en-US" dirty="0"/>
              <a:t>Click on icon to add an image</a:t>
            </a:r>
          </a:p>
        </p:txBody>
      </p:sp>
    </p:spTree>
    <p:extLst>
      <p:ext uri="{BB962C8B-B14F-4D97-AF65-F5344CB8AC3E}">
        <p14:creationId xmlns:p14="http://schemas.microsoft.com/office/powerpoint/2010/main" val="1458737208"/>
      </p:ext>
    </p:extLst>
  </p:cSld>
  <p:clrMapOvr>
    <a:masterClrMapping/>
  </p:clrMapOvr>
  <p:transition advClick="0" advTm="300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8ADB74D1-AE51-4811-B02C-0450EE5930A6}"/>
              </a:ext>
            </a:extLst>
          </p:cNvPr>
          <p:cNvSpPr>
            <a:spLocks noGrp="1"/>
          </p:cNvSpPr>
          <p:nvPr>
            <p:ph type="pic" sz="quarter" idx="10" hasCustomPrompt="1"/>
          </p:nvPr>
        </p:nvSpPr>
        <p:spPr>
          <a:xfrm>
            <a:off x="3193029" y="1458686"/>
            <a:ext cx="5805941" cy="3482975"/>
          </a:xfrm>
          <a:prstGeom prst="parallelogram">
            <a:avLst/>
          </a:prstGeom>
        </p:spPr>
        <p:txBody>
          <a:bodyPr/>
          <a:lstStyle>
            <a:lvl1pPr marL="0" indent="0">
              <a:buNone/>
              <a:defRPr sz="2000"/>
            </a:lvl1pPr>
          </a:lstStyle>
          <a:p>
            <a:r>
              <a:rPr lang="en-US" dirty="0"/>
              <a:t>Click on icon to add an image </a:t>
            </a:r>
          </a:p>
        </p:txBody>
      </p:sp>
    </p:spTree>
    <p:extLst>
      <p:ext uri="{BB962C8B-B14F-4D97-AF65-F5344CB8AC3E}">
        <p14:creationId xmlns:p14="http://schemas.microsoft.com/office/powerpoint/2010/main" val="3614471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Slid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542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s slide  ">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C226FD66-4B25-4BB9-8CDB-E39052E86233}"/>
              </a:ext>
            </a:extLst>
          </p:cNvPr>
          <p:cNvSpPr>
            <a:spLocks noGrp="1"/>
          </p:cNvSpPr>
          <p:nvPr>
            <p:ph type="pic" sz="quarter" idx="10" hasCustomPrompt="1"/>
          </p:nvPr>
        </p:nvSpPr>
        <p:spPr>
          <a:xfrm>
            <a:off x="2608169" y="0"/>
            <a:ext cx="6858000" cy="6858000"/>
          </a:xfrm>
          <a:prstGeom prst="diamond">
            <a:avLst/>
          </a:prstGeom>
        </p:spPr>
        <p:txBody>
          <a:bodyPr/>
          <a:lstStyle>
            <a:lvl1pPr marL="0" indent="0">
              <a:buNone/>
              <a:defRPr/>
            </a:lvl1pPr>
          </a:lstStyle>
          <a:p>
            <a:r>
              <a:rPr lang="en-US" dirty="0"/>
              <a:t>Click on the icon to add an image</a:t>
            </a:r>
          </a:p>
        </p:txBody>
      </p:sp>
    </p:spTree>
    <p:extLst>
      <p:ext uri="{BB962C8B-B14F-4D97-AF65-F5344CB8AC3E}">
        <p14:creationId xmlns:p14="http://schemas.microsoft.com/office/powerpoint/2010/main" val="284998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BC5151-0555-4849-94A4-B8599631D81C}" type="datetime1">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1CAF0-5C54-4693-A944-B9005369A5D2}" type="slidenum">
              <a:rPr lang="en-US" smtClean="0"/>
              <a:t>‹#›</a:t>
            </a:fld>
            <a:endParaRPr lang="en-US"/>
          </a:p>
        </p:txBody>
      </p:sp>
    </p:spTree>
    <p:extLst>
      <p:ext uri="{BB962C8B-B14F-4D97-AF65-F5344CB8AC3E}">
        <p14:creationId xmlns:p14="http://schemas.microsoft.com/office/powerpoint/2010/main" val="233273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396D3-14C6-42CC-B8D8-FBEA991C1835}"/>
              </a:ext>
            </a:extLst>
          </p:cNvPr>
          <p:cNvSpPr>
            <a:spLocks noGrp="1"/>
          </p:cNvSpPr>
          <p:nvPr>
            <p:ph type="title" hasCustomPrompt="1"/>
          </p:nvPr>
        </p:nvSpPr>
        <p:spPr>
          <a:xfrm>
            <a:off x="838200" y="365125"/>
            <a:ext cx="10515600" cy="650875"/>
          </a:xfrm>
          <a:prstGeom prst="rect">
            <a:avLst/>
          </a:prstGeom>
        </p:spPr>
        <p:txBody>
          <a:bodyPr/>
          <a:lstStyle>
            <a:lvl1pPr>
              <a:defRPr sz="4000" i="1"/>
            </a:lvl1pPr>
          </a:lstStyle>
          <a:p>
            <a:r>
              <a:rPr lang="es-ES" dirty="0" err="1"/>
              <a:t>Click</a:t>
            </a:r>
            <a:r>
              <a:rPr lang="es-ES" dirty="0"/>
              <a:t> </a:t>
            </a:r>
            <a:r>
              <a:rPr lang="es-ES" dirty="0" err="1"/>
              <a:t>to</a:t>
            </a:r>
            <a:r>
              <a:rPr lang="es-ES" dirty="0"/>
              <a:t> </a:t>
            </a:r>
            <a:r>
              <a:rPr lang="es-ES" dirty="0" err="1"/>
              <a:t>add</a:t>
            </a:r>
            <a:r>
              <a:rPr lang="es-ES" dirty="0"/>
              <a:t> </a:t>
            </a:r>
            <a:r>
              <a:rPr lang="es-ES" dirty="0" err="1"/>
              <a:t>title</a:t>
            </a:r>
            <a:endParaRPr lang="en-US" dirty="0"/>
          </a:p>
        </p:txBody>
      </p:sp>
      <p:sp>
        <p:nvSpPr>
          <p:cNvPr id="4" name="Marcador de posición de imagen 3">
            <a:extLst>
              <a:ext uri="{FF2B5EF4-FFF2-40B4-BE49-F238E27FC236}">
                <a16:creationId xmlns:a16="http://schemas.microsoft.com/office/drawing/2014/main" id="{2F58CD06-4CF9-4EEC-803B-D7410944A2EE}"/>
              </a:ext>
            </a:extLst>
          </p:cNvPr>
          <p:cNvSpPr>
            <a:spLocks noGrp="1"/>
          </p:cNvSpPr>
          <p:nvPr>
            <p:ph type="pic" sz="quarter" idx="10" hasCustomPrompt="1"/>
          </p:nvPr>
        </p:nvSpPr>
        <p:spPr>
          <a:xfrm>
            <a:off x="931863" y="1762125"/>
            <a:ext cx="1770879" cy="1450975"/>
          </a:xfrm>
          <a:prstGeom prst="parallelogram">
            <a:avLst/>
          </a:prstGeom>
        </p:spPr>
        <p:txBody>
          <a:bodyPr/>
          <a:lstStyle>
            <a:lvl1pPr marL="0" indent="0">
              <a:buNone/>
              <a:defRPr sz="2000"/>
            </a:lvl1pPr>
          </a:lstStyle>
          <a:p>
            <a:r>
              <a:rPr lang="en-US" dirty="0"/>
              <a:t>Click to add an image</a:t>
            </a:r>
          </a:p>
        </p:txBody>
      </p:sp>
      <p:sp>
        <p:nvSpPr>
          <p:cNvPr id="6" name="Marcador de posición de imagen 3">
            <a:extLst>
              <a:ext uri="{FF2B5EF4-FFF2-40B4-BE49-F238E27FC236}">
                <a16:creationId xmlns:a16="http://schemas.microsoft.com/office/drawing/2014/main" id="{28B4324E-7BD9-4BA8-A232-70493CC131D3}"/>
              </a:ext>
            </a:extLst>
          </p:cNvPr>
          <p:cNvSpPr>
            <a:spLocks noGrp="1"/>
          </p:cNvSpPr>
          <p:nvPr>
            <p:ph type="pic" sz="quarter" idx="11" hasCustomPrompt="1"/>
          </p:nvPr>
        </p:nvSpPr>
        <p:spPr>
          <a:xfrm>
            <a:off x="5733007" y="1762124"/>
            <a:ext cx="1770879" cy="1450975"/>
          </a:xfrm>
          <a:prstGeom prst="parallelogram">
            <a:avLst/>
          </a:prstGeom>
        </p:spPr>
        <p:txBody>
          <a:bodyPr/>
          <a:lstStyle>
            <a:lvl1pPr marL="0" indent="0">
              <a:buNone/>
              <a:defRPr sz="2000"/>
            </a:lvl1pPr>
          </a:lstStyle>
          <a:p>
            <a:r>
              <a:rPr lang="en-US" dirty="0"/>
              <a:t>Click to add an image</a:t>
            </a:r>
          </a:p>
        </p:txBody>
      </p:sp>
      <p:sp>
        <p:nvSpPr>
          <p:cNvPr id="7" name="Marcador de posición de imagen 3">
            <a:extLst>
              <a:ext uri="{FF2B5EF4-FFF2-40B4-BE49-F238E27FC236}">
                <a16:creationId xmlns:a16="http://schemas.microsoft.com/office/drawing/2014/main" id="{CF277552-7D07-44EA-BFF4-BB90D8756E9D}"/>
              </a:ext>
            </a:extLst>
          </p:cNvPr>
          <p:cNvSpPr>
            <a:spLocks noGrp="1"/>
          </p:cNvSpPr>
          <p:nvPr>
            <p:ph type="pic" sz="quarter" idx="12" hasCustomPrompt="1"/>
          </p:nvPr>
        </p:nvSpPr>
        <p:spPr>
          <a:xfrm>
            <a:off x="1556294" y="3973831"/>
            <a:ext cx="1770879" cy="1450975"/>
          </a:xfrm>
          <a:prstGeom prst="parallelogram">
            <a:avLst/>
          </a:prstGeom>
        </p:spPr>
        <p:txBody>
          <a:bodyPr/>
          <a:lstStyle>
            <a:lvl1pPr marL="0" indent="0">
              <a:buNone/>
              <a:defRPr sz="2000"/>
            </a:lvl1pPr>
          </a:lstStyle>
          <a:p>
            <a:r>
              <a:rPr lang="en-US" dirty="0"/>
              <a:t>Click to add an image</a:t>
            </a:r>
          </a:p>
        </p:txBody>
      </p:sp>
      <p:sp>
        <p:nvSpPr>
          <p:cNvPr id="8" name="Marcador de posición de imagen 3">
            <a:extLst>
              <a:ext uri="{FF2B5EF4-FFF2-40B4-BE49-F238E27FC236}">
                <a16:creationId xmlns:a16="http://schemas.microsoft.com/office/drawing/2014/main" id="{6BF0C826-B862-4B88-95CD-43A4AEC9D666}"/>
              </a:ext>
            </a:extLst>
          </p:cNvPr>
          <p:cNvSpPr>
            <a:spLocks noGrp="1"/>
          </p:cNvSpPr>
          <p:nvPr>
            <p:ph type="pic" sz="quarter" idx="13" hasCustomPrompt="1"/>
          </p:nvPr>
        </p:nvSpPr>
        <p:spPr>
          <a:xfrm>
            <a:off x="7191149" y="3973831"/>
            <a:ext cx="1770879" cy="1450975"/>
          </a:xfrm>
          <a:prstGeom prst="parallelogram">
            <a:avLst/>
          </a:prstGeom>
        </p:spPr>
        <p:txBody>
          <a:bodyPr/>
          <a:lstStyle>
            <a:lvl1pPr marL="0" indent="0">
              <a:buNone/>
              <a:defRPr sz="2000"/>
            </a:lvl1pPr>
          </a:lstStyle>
          <a:p>
            <a:r>
              <a:rPr lang="en-US" dirty="0"/>
              <a:t>Click to add an image</a:t>
            </a:r>
          </a:p>
        </p:txBody>
      </p:sp>
      <p:cxnSp>
        <p:nvCxnSpPr>
          <p:cNvPr id="16" name="Conector recto 15">
            <a:extLst>
              <a:ext uri="{FF2B5EF4-FFF2-40B4-BE49-F238E27FC236}">
                <a16:creationId xmlns:a16="http://schemas.microsoft.com/office/drawing/2014/main" id="{6172179B-78B0-47C3-89F8-2A7C135E2CEC}"/>
              </a:ext>
            </a:extLst>
          </p:cNvPr>
          <p:cNvCxnSpPr/>
          <p:nvPr userDrawn="1"/>
        </p:nvCxnSpPr>
        <p:spPr>
          <a:xfrm flipH="1">
            <a:off x="2484120" y="2306320"/>
            <a:ext cx="218622" cy="906779"/>
          </a:xfrm>
          <a:prstGeom prst="line">
            <a:avLst/>
          </a:prstGeom>
          <a:ln w="28575">
            <a:solidFill>
              <a:srgbClr val="02A7A3"/>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E1A1C35-E4E4-44EA-982A-E89461939941}"/>
              </a:ext>
            </a:extLst>
          </p:cNvPr>
          <p:cNvCxnSpPr/>
          <p:nvPr userDrawn="1"/>
        </p:nvCxnSpPr>
        <p:spPr>
          <a:xfrm flipH="1">
            <a:off x="7267848" y="2306320"/>
            <a:ext cx="218622" cy="906779"/>
          </a:xfrm>
          <a:prstGeom prst="line">
            <a:avLst/>
          </a:prstGeom>
          <a:ln w="28575">
            <a:solidFill>
              <a:srgbClr val="02A7A3"/>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485D1907-1AAB-46AA-8351-E5661BA5888E}"/>
              </a:ext>
            </a:extLst>
          </p:cNvPr>
          <p:cNvCxnSpPr/>
          <p:nvPr userDrawn="1"/>
        </p:nvCxnSpPr>
        <p:spPr>
          <a:xfrm flipH="1">
            <a:off x="3085975" y="4505327"/>
            <a:ext cx="218622" cy="906779"/>
          </a:xfrm>
          <a:prstGeom prst="line">
            <a:avLst/>
          </a:prstGeom>
          <a:ln w="28575">
            <a:solidFill>
              <a:srgbClr val="02A7A3"/>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10EF27B0-1B86-433D-9E64-5B1FB0F8D31C}"/>
              </a:ext>
            </a:extLst>
          </p:cNvPr>
          <p:cNvCxnSpPr/>
          <p:nvPr userDrawn="1"/>
        </p:nvCxnSpPr>
        <p:spPr>
          <a:xfrm flipH="1">
            <a:off x="8766914" y="4516757"/>
            <a:ext cx="218622" cy="906779"/>
          </a:xfrm>
          <a:prstGeom prst="line">
            <a:avLst/>
          </a:prstGeom>
          <a:ln w="28575">
            <a:solidFill>
              <a:srgbClr val="02A7A3"/>
            </a:solidFill>
          </a:ln>
        </p:spPr>
        <p:style>
          <a:lnRef idx="1">
            <a:schemeClr val="accent1"/>
          </a:lnRef>
          <a:fillRef idx="0">
            <a:schemeClr val="accent1"/>
          </a:fillRef>
          <a:effectRef idx="0">
            <a:schemeClr val="accent1"/>
          </a:effectRef>
          <a:fontRef idx="minor">
            <a:schemeClr val="tx1"/>
          </a:fontRef>
        </p:style>
      </p:cxnSp>
      <p:sp>
        <p:nvSpPr>
          <p:cNvPr id="27" name="Marcador de texto 26">
            <a:extLst>
              <a:ext uri="{FF2B5EF4-FFF2-40B4-BE49-F238E27FC236}">
                <a16:creationId xmlns:a16="http://schemas.microsoft.com/office/drawing/2014/main" id="{59FBEF87-83A7-4FE7-93FA-2A8370626A31}"/>
              </a:ext>
            </a:extLst>
          </p:cNvPr>
          <p:cNvSpPr>
            <a:spLocks noGrp="1"/>
          </p:cNvSpPr>
          <p:nvPr>
            <p:ph type="body" sz="quarter" idx="14" hasCustomPrompt="1"/>
          </p:nvPr>
        </p:nvSpPr>
        <p:spPr>
          <a:xfrm>
            <a:off x="2628900" y="2306638"/>
            <a:ext cx="1974850" cy="906462"/>
          </a:xfrm>
          <a:custGeom>
            <a:avLst/>
            <a:gdLst>
              <a:gd name="connsiteX0" fmla="*/ 0 w 1771650"/>
              <a:gd name="connsiteY0" fmla="*/ 0 h 906462"/>
              <a:gd name="connsiteX1" fmla="*/ 1771650 w 1771650"/>
              <a:gd name="connsiteY1" fmla="*/ 0 h 906462"/>
              <a:gd name="connsiteX2" fmla="*/ 1771650 w 1771650"/>
              <a:gd name="connsiteY2" fmla="*/ 906462 h 906462"/>
              <a:gd name="connsiteX3" fmla="*/ 0 w 1771650"/>
              <a:gd name="connsiteY3" fmla="*/ 906462 h 906462"/>
              <a:gd name="connsiteX4" fmla="*/ 0 w 1771650"/>
              <a:gd name="connsiteY4" fmla="*/ 0 h 906462"/>
              <a:gd name="connsiteX0" fmla="*/ 203200 w 1974850"/>
              <a:gd name="connsiteY0" fmla="*/ 0 h 906462"/>
              <a:gd name="connsiteX1" fmla="*/ 1974850 w 1974850"/>
              <a:gd name="connsiteY1" fmla="*/ 0 h 906462"/>
              <a:gd name="connsiteX2" fmla="*/ 1974850 w 1974850"/>
              <a:gd name="connsiteY2" fmla="*/ 906462 h 906462"/>
              <a:gd name="connsiteX3" fmla="*/ 0 w 1974850"/>
              <a:gd name="connsiteY3" fmla="*/ 906462 h 906462"/>
              <a:gd name="connsiteX4" fmla="*/ 203200 w 1974850"/>
              <a:gd name="connsiteY4" fmla="*/ 0 h 906462"/>
              <a:gd name="connsiteX0" fmla="*/ 203200 w 1974850"/>
              <a:gd name="connsiteY0" fmla="*/ 0 h 906462"/>
              <a:gd name="connsiteX1" fmla="*/ 1974850 w 1974850"/>
              <a:gd name="connsiteY1" fmla="*/ 0 h 906462"/>
              <a:gd name="connsiteX2" fmla="*/ 1701800 w 1974850"/>
              <a:gd name="connsiteY2" fmla="*/ 906462 h 906462"/>
              <a:gd name="connsiteX3" fmla="*/ 0 w 1974850"/>
              <a:gd name="connsiteY3" fmla="*/ 906462 h 906462"/>
              <a:gd name="connsiteX4" fmla="*/ 203200 w 1974850"/>
              <a:gd name="connsiteY4" fmla="*/ 0 h 9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906462">
                <a:moveTo>
                  <a:pt x="203200" y="0"/>
                </a:moveTo>
                <a:lnTo>
                  <a:pt x="1974850" y="0"/>
                </a:lnTo>
                <a:lnTo>
                  <a:pt x="1701800" y="906462"/>
                </a:lnTo>
                <a:lnTo>
                  <a:pt x="0" y="906462"/>
                </a:lnTo>
                <a:lnTo>
                  <a:pt x="203200" y="0"/>
                </a:lnTo>
                <a:close/>
              </a:path>
            </a:pathLst>
          </a:custGeom>
        </p:spPr>
        <p:txBody>
          <a:bodyPr/>
          <a:lstStyle>
            <a:lvl1pPr marL="0" indent="0">
              <a:buNone/>
              <a:defRPr sz="1800"/>
            </a:lvl1pPr>
          </a:lstStyle>
          <a:p>
            <a:pPr lvl="0"/>
            <a:r>
              <a:rPr lang="en-US" dirty="0"/>
              <a:t>Click to dd text</a:t>
            </a:r>
          </a:p>
        </p:txBody>
      </p:sp>
      <p:sp>
        <p:nvSpPr>
          <p:cNvPr id="28" name="Marcador de texto 26">
            <a:extLst>
              <a:ext uri="{FF2B5EF4-FFF2-40B4-BE49-F238E27FC236}">
                <a16:creationId xmlns:a16="http://schemas.microsoft.com/office/drawing/2014/main" id="{4CF3EFF0-3AA8-4AF9-9979-08431808F5A7}"/>
              </a:ext>
            </a:extLst>
          </p:cNvPr>
          <p:cNvSpPr>
            <a:spLocks noGrp="1"/>
          </p:cNvSpPr>
          <p:nvPr>
            <p:ph type="body" sz="quarter" idx="15" hasCustomPrompt="1"/>
          </p:nvPr>
        </p:nvSpPr>
        <p:spPr>
          <a:xfrm>
            <a:off x="7424990" y="2328070"/>
            <a:ext cx="1974850" cy="906462"/>
          </a:xfrm>
          <a:custGeom>
            <a:avLst/>
            <a:gdLst>
              <a:gd name="connsiteX0" fmla="*/ 0 w 1771650"/>
              <a:gd name="connsiteY0" fmla="*/ 0 h 906462"/>
              <a:gd name="connsiteX1" fmla="*/ 1771650 w 1771650"/>
              <a:gd name="connsiteY1" fmla="*/ 0 h 906462"/>
              <a:gd name="connsiteX2" fmla="*/ 1771650 w 1771650"/>
              <a:gd name="connsiteY2" fmla="*/ 906462 h 906462"/>
              <a:gd name="connsiteX3" fmla="*/ 0 w 1771650"/>
              <a:gd name="connsiteY3" fmla="*/ 906462 h 906462"/>
              <a:gd name="connsiteX4" fmla="*/ 0 w 1771650"/>
              <a:gd name="connsiteY4" fmla="*/ 0 h 906462"/>
              <a:gd name="connsiteX0" fmla="*/ 203200 w 1974850"/>
              <a:gd name="connsiteY0" fmla="*/ 0 h 906462"/>
              <a:gd name="connsiteX1" fmla="*/ 1974850 w 1974850"/>
              <a:gd name="connsiteY1" fmla="*/ 0 h 906462"/>
              <a:gd name="connsiteX2" fmla="*/ 1974850 w 1974850"/>
              <a:gd name="connsiteY2" fmla="*/ 906462 h 906462"/>
              <a:gd name="connsiteX3" fmla="*/ 0 w 1974850"/>
              <a:gd name="connsiteY3" fmla="*/ 906462 h 906462"/>
              <a:gd name="connsiteX4" fmla="*/ 203200 w 1974850"/>
              <a:gd name="connsiteY4" fmla="*/ 0 h 906462"/>
              <a:gd name="connsiteX0" fmla="*/ 203200 w 1974850"/>
              <a:gd name="connsiteY0" fmla="*/ 0 h 906462"/>
              <a:gd name="connsiteX1" fmla="*/ 1974850 w 1974850"/>
              <a:gd name="connsiteY1" fmla="*/ 0 h 906462"/>
              <a:gd name="connsiteX2" fmla="*/ 1701800 w 1974850"/>
              <a:gd name="connsiteY2" fmla="*/ 906462 h 906462"/>
              <a:gd name="connsiteX3" fmla="*/ 0 w 1974850"/>
              <a:gd name="connsiteY3" fmla="*/ 906462 h 906462"/>
              <a:gd name="connsiteX4" fmla="*/ 203200 w 1974850"/>
              <a:gd name="connsiteY4" fmla="*/ 0 h 9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906462">
                <a:moveTo>
                  <a:pt x="203200" y="0"/>
                </a:moveTo>
                <a:lnTo>
                  <a:pt x="1974850" y="0"/>
                </a:lnTo>
                <a:lnTo>
                  <a:pt x="1701800" y="906462"/>
                </a:lnTo>
                <a:lnTo>
                  <a:pt x="0" y="906462"/>
                </a:lnTo>
                <a:lnTo>
                  <a:pt x="203200" y="0"/>
                </a:lnTo>
                <a:close/>
              </a:path>
            </a:pathLst>
          </a:custGeom>
        </p:spPr>
        <p:txBody>
          <a:bodyPr/>
          <a:lstStyle>
            <a:lvl1pPr marL="0" indent="0">
              <a:buNone/>
              <a:defRPr sz="1800"/>
            </a:lvl1pPr>
          </a:lstStyle>
          <a:p>
            <a:pPr lvl="0"/>
            <a:r>
              <a:rPr lang="en-US" dirty="0"/>
              <a:t>Click to dd text</a:t>
            </a:r>
          </a:p>
        </p:txBody>
      </p:sp>
      <p:sp>
        <p:nvSpPr>
          <p:cNvPr id="29" name="Marcador de texto 26">
            <a:extLst>
              <a:ext uri="{FF2B5EF4-FFF2-40B4-BE49-F238E27FC236}">
                <a16:creationId xmlns:a16="http://schemas.microsoft.com/office/drawing/2014/main" id="{D2FF03C0-A059-4CBA-89C5-09EFB6B79500}"/>
              </a:ext>
            </a:extLst>
          </p:cNvPr>
          <p:cNvSpPr>
            <a:spLocks noGrp="1"/>
          </p:cNvSpPr>
          <p:nvPr>
            <p:ph type="body" sz="quarter" idx="16" hasCustomPrompt="1"/>
          </p:nvPr>
        </p:nvSpPr>
        <p:spPr>
          <a:xfrm>
            <a:off x="3209234" y="4542474"/>
            <a:ext cx="1974850" cy="906462"/>
          </a:xfrm>
          <a:custGeom>
            <a:avLst/>
            <a:gdLst>
              <a:gd name="connsiteX0" fmla="*/ 0 w 1771650"/>
              <a:gd name="connsiteY0" fmla="*/ 0 h 906462"/>
              <a:gd name="connsiteX1" fmla="*/ 1771650 w 1771650"/>
              <a:gd name="connsiteY1" fmla="*/ 0 h 906462"/>
              <a:gd name="connsiteX2" fmla="*/ 1771650 w 1771650"/>
              <a:gd name="connsiteY2" fmla="*/ 906462 h 906462"/>
              <a:gd name="connsiteX3" fmla="*/ 0 w 1771650"/>
              <a:gd name="connsiteY3" fmla="*/ 906462 h 906462"/>
              <a:gd name="connsiteX4" fmla="*/ 0 w 1771650"/>
              <a:gd name="connsiteY4" fmla="*/ 0 h 906462"/>
              <a:gd name="connsiteX0" fmla="*/ 203200 w 1974850"/>
              <a:gd name="connsiteY0" fmla="*/ 0 h 906462"/>
              <a:gd name="connsiteX1" fmla="*/ 1974850 w 1974850"/>
              <a:gd name="connsiteY1" fmla="*/ 0 h 906462"/>
              <a:gd name="connsiteX2" fmla="*/ 1974850 w 1974850"/>
              <a:gd name="connsiteY2" fmla="*/ 906462 h 906462"/>
              <a:gd name="connsiteX3" fmla="*/ 0 w 1974850"/>
              <a:gd name="connsiteY3" fmla="*/ 906462 h 906462"/>
              <a:gd name="connsiteX4" fmla="*/ 203200 w 1974850"/>
              <a:gd name="connsiteY4" fmla="*/ 0 h 906462"/>
              <a:gd name="connsiteX0" fmla="*/ 203200 w 1974850"/>
              <a:gd name="connsiteY0" fmla="*/ 0 h 906462"/>
              <a:gd name="connsiteX1" fmla="*/ 1974850 w 1974850"/>
              <a:gd name="connsiteY1" fmla="*/ 0 h 906462"/>
              <a:gd name="connsiteX2" fmla="*/ 1701800 w 1974850"/>
              <a:gd name="connsiteY2" fmla="*/ 906462 h 906462"/>
              <a:gd name="connsiteX3" fmla="*/ 0 w 1974850"/>
              <a:gd name="connsiteY3" fmla="*/ 906462 h 906462"/>
              <a:gd name="connsiteX4" fmla="*/ 203200 w 1974850"/>
              <a:gd name="connsiteY4" fmla="*/ 0 h 9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906462">
                <a:moveTo>
                  <a:pt x="203200" y="0"/>
                </a:moveTo>
                <a:lnTo>
                  <a:pt x="1974850" y="0"/>
                </a:lnTo>
                <a:lnTo>
                  <a:pt x="1701800" y="906462"/>
                </a:lnTo>
                <a:lnTo>
                  <a:pt x="0" y="906462"/>
                </a:lnTo>
                <a:lnTo>
                  <a:pt x="203200" y="0"/>
                </a:lnTo>
                <a:close/>
              </a:path>
            </a:pathLst>
          </a:custGeom>
        </p:spPr>
        <p:txBody>
          <a:bodyPr/>
          <a:lstStyle>
            <a:lvl1pPr marL="0" indent="0">
              <a:buNone/>
              <a:defRPr sz="1800"/>
            </a:lvl1pPr>
          </a:lstStyle>
          <a:p>
            <a:pPr lvl="0"/>
            <a:r>
              <a:rPr lang="en-US" dirty="0"/>
              <a:t>Click to dd text</a:t>
            </a:r>
          </a:p>
        </p:txBody>
      </p:sp>
      <p:sp>
        <p:nvSpPr>
          <p:cNvPr id="30" name="Marcador de texto 26">
            <a:extLst>
              <a:ext uri="{FF2B5EF4-FFF2-40B4-BE49-F238E27FC236}">
                <a16:creationId xmlns:a16="http://schemas.microsoft.com/office/drawing/2014/main" id="{2CDDCD19-FD14-4DA8-BB74-9D891675ED4C}"/>
              </a:ext>
            </a:extLst>
          </p:cNvPr>
          <p:cNvSpPr>
            <a:spLocks noGrp="1"/>
          </p:cNvSpPr>
          <p:nvPr>
            <p:ph type="body" sz="quarter" idx="17" hasCustomPrompt="1"/>
          </p:nvPr>
        </p:nvSpPr>
        <p:spPr>
          <a:xfrm>
            <a:off x="8890173" y="4516915"/>
            <a:ext cx="1974850" cy="906462"/>
          </a:xfrm>
          <a:custGeom>
            <a:avLst/>
            <a:gdLst>
              <a:gd name="connsiteX0" fmla="*/ 0 w 1771650"/>
              <a:gd name="connsiteY0" fmla="*/ 0 h 906462"/>
              <a:gd name="connsiteX1" fmla="*/ 1771650 w 1771650"/>
              <a:gd name="connsiteY1" fmla="*/ 0 h 906462"/>
              <a:gd name="connsiteX2" fmla="*/ 1771650 w 1771650"/>
              <a:gd name="connsiteY2" fmla="*/ 906462 h 906462"/>
              <a:gd name="connsiteX3" fmla="*/ 0 w 1771650"/>
              <a:gd name="connsiteY3" fmla="*/ 906462 h 906462"/>
              <a:gd name="connsiteX4" fmla="*/ 0 w 1771650"/>
              <a:gd name="connsiteY4" fmla="*/ 0 h 906462"/>
              <a:gd name="connsiteX0" fmla="*/ 203200 w 1974850"/>
              <a:gd name="connsiteY0" fmla="*/ 0 h 906462"/>
              <a:gd name="connsiteX1" fmla="*/ 1974850 w 1974850"/>
              <a:gd name="connsiteY1" fmla="*/ 0 h 906462"/>
              <a:gd name="connsiteX2" fmla="*/ 1974850 w 1974850"/>
              <a:gd name="connsiteY2" fmla="*/ 906462 h 906462"/>
              <a:gd name="connsiteX3" fmla="*/ 0 w 1974850"/>
              <a:gd name="connsiteY3" fmla="*/ 906462 h 906462"/>
              <a:gd name="connsiteX4" fmla="*/ 203200 w 1974850"/>
              <a:gd name="connsiteY4" fmla="*/ 0 h 906462"/>
              <a:gd name="connsiteX0" fmla="*/ 203200 w 1974850"/>
              <a:gd name="connsiteY0" fmla="*/ 0 h 906462"/>
              <a:gd name="connsiteX1" fmla="*/ 1974850 w 1974850"/>
              <a:gd name="connsiteY1" fmla="*/ 0 h 906462"/>
              <a:gd name="connsiteX2" fmla="*/ 1701800 w 1974850"/>
              <a:gd name="connsiteY2" fmla="*/ 906462 h 906462"/>
              <a:gd name="connsiteX3" fmla="*/ 0 w 1974850"/>
              <a:gd name="connsiteY3" fmla="*/ 906462 h 906462"/>
              <a:gd name="connsiteX4" fmla="*/ 203200 w 1974850"/>
              <a:gd name="connsiteY4" fmla="*/ 0 h 906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906462">
                <a:moveTo>
                  <a:pt x="203200" y="0"/>
                </a:moveTo>
                <a:lnTo>
                  <a:pt x="1974850" y="0"/>
                </a:lnTo>
                <a:lnTo>
                  <a:pt x="1701800" y="906462"/>
                </a:lnTo>
                <a:lnTo>
                  <a:pt x="0" y="906462"/>
                </a:lnTo>
                <a:lnTo>
                  <a:pt x="203200" y="0"/>
                </a:lnTo>
                <a:close/>
              </a:path>
            </a:pathLst>
          </a:custGeom>
        </p:spPr>
        <p:txBody>
          <a:bodyPr/>
          <a:lstStyle>
            <a:lvl1pPr marL="0" indent="0">
              <a:buNone/>
              <a:defRPr sz="1800"/>
            </a:lvl1pPr>
          </a:lstStyle>
          <a:p>
            <a:pPr lvl="0"/>
            <a:r>
              <a:rPr lang="en-US" dirty="0"/>
              <a:t>Click to dd text</a:t>
            </a:r>
          </a:p>
        </p:txBody>
      </p:sp>
    </p:spTree>
    <p:extLst>
      <p:ext uri="{BB962C8B-B14F-4D97-AF65-F5344CB8AC3E}">
        <p14:creationId xmlns:p14="http://schemas.microsoft.com/office/powerpoint/2010/main" val="17655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5" name="Marcador de posición de imagen 3">
            <a:extLst>
              <a:ext uri="{FF2B5EF4-FFF2-40B4-BE49-F238E27FC236}">
                <a16:creationId xmlns:a16="http://schemas.microsoft.com/office/drawing/2014/main" id="{EEA59404-1327-4813-8E5A-CD4FD8BC7639}"/>
              </a:ext>
            </a:extLst>
          </p:cNvPr>
          <p:cNvSpPr>
            <a:spLocks noGrp="1"/>
          </p:cNvSpPr>
          <p:nvPr>
            <p:ph type="pic" sz="quarter" idx="11" hasCustomPrompt="1"/>
          </p:nvPr>
        </p:nvSpPr>
        <p:spPr>
          <a:xfrm>
            <a:off x="0" y="4305300"/>
            <a:ext cx="2381250" cy="2495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r>
              <a:rPr lang="en-US" noProof="0" dirty="0"/>
              <a:t>Click on the Icon to add an image</a:t>
            </a:r>
            <a:endParaRPr lang="es-CO" dirty="0"/>
          </a:p>
          <a:p>
            <a:endParaRPr lang="es-CO" dirty="0"/>
          </a:p>
        </p:txBody>
      </p:sp>
      <p:sp>
        <p:nvSpPr>
          <p:cNvPr id="38" name="Marcador de posición de imagen 3">
            <a:extLst>
              <a:ext uri="{FF2B5EF4-FFF2-40B4-BE49-F238E27FC236}">
                <a16:creationId xmlns:a16="http://schemas.microsoft.com/office/drawing/2014/main" id="{FE8E999C-8F62-440E-AF02-525B418271BC}"/>
              </a:ext>
            </a:extLst>
          </p:cNvPr>
          <p:cNvSpPr>
            <a:spLocks noGrp="1"/>
          </p:cNvSpPr>
          <p:nvPr>
            <p:ph type="pic" sz="quarter" idx="12" hasCustomPrompt="1"/>
          </p:nvPr>
        </p:nvSpPr>
        <p:spPr>
          <a:xfrm>
            <a:off x="2381250" y="1809750"/>
            <a:ext cx="2381250" cy="2495550"/>
          </a:xfrm>
          <a:prstGeom prst="rect">
            <a:avLst/>
          </a:prstGeom>
        </p:spPr>
        <p:txBody>
          <a:bodyPr/>
          <a:lstStyle>
            <a:lvl1pPr marL="0" indent="0">
              <a:buNone/>
              <a:defRPr sz="1600"/>
            </a:lvl1pPr>
          </a:lstStyle>
          <a:p>
            <a:r>
              <a:rPr lang="en-US" noProof="0" dirty="0"/>
              <a:t>Click on the Icon to add an image</a:t>
            </a:r>
            <a:endParaRPr lang="es-CO" dirty="0"/>
          </a:p>
        </p:txBody>
      </p:sp>
      <p:sp>
        <p:nvSpPr>
          <p:cNvPr id="41" name="Marcador de posición de imagen 3">
            <a:extLst>
              <a:ext uri="{FF2B5EF4-FFF2-40B4-BE49-F238E27FC236}">
                <a16:creationId xmlns:a16="http://schemas.microsoft.com/office/drawing/2014/main" id="{97785A17-87E5-4647-B1F6-C0258C6AA146}"/>
              </a:ext>
            </a:extLst>
          </p:cNvPr>
          <p:cNvSpPr>
            <a:spLocks noGrp="1"/>
          </p:cNvSpPr>
          <p:nvPr>
            <p:ph type="pic" sz="quarter" idx="15" hasCustomPrompt="1"/>
          </p:nvPr>
        </p:nvSpPr>
        <p:spPr>
          <a:xfrm>
            <a:off x="4762500" y="4305300"/>
            <a:ext cx="2647950" cy="2495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r>
              <a:rPr lang="en-US" noProof="0" dirty="0"/>
              <a:t>Click on the Icon to add an image</a:t>
            </a:r>
            <a:endParaRPr lang="es-CO" dirty="0"/>
          </a:p>
          <a:p>
            <a:endParaRPr lang="es-CO" dirty="0"/>
          </a:p>
        </p:txBody>
      </p:sp>
      <p:sp>
        <p:nvSpPr>
          <p:cNvPr id="42" name="Marcador de posición de imagen 3">
            <a:extLst>
              <a:ext uri="{FF2B5EF4-FFF2-40B4-BE49-F238E27FC236}">
                <a16:creationId xmlns:a16="http://schemas.microsoft.com/office/drawing/2014/main" id="{22887657-8683-4EF1-B6DC-274BD367E17E}"/>
              </a:ext>
            </a:extLst>
          </p:cNvPr>
          <p:cNvSpPr>
            <a:spLocks noGrp="1"/>
          </p:cNvSpPr>
          <p:nvPr>
            <p:ph type="pic" sz="quarter" idx="16" hasCustomPrompt="1"/>
          </p:nvPr>
        </p:nvSpPr>
        <p:spPr>
          <a:xfrm>
            <a:off x="7410450" y="1809750"/>
            <a:ext cx="2381250" cy="2495550"/>
          </a:xfrm>
          <a:prstGeom prst="rect">
            <a:avLst/>
          </a:prstGeom>
        </p:spPr>
        <p:txBody>
          <a:bodyPr/>
          <a:lstStyle>
            <a:lvl1pPr marL="0" indent="0">
              <a:buNone/>
              <a:defRPr sz="1600"/>
            </a:lvl1pPr>
          </a:lstStyle>
          <a:p>
            <a:r>
              <a:rPr lang="en-US" noProof="0" dirty="0"/>
              <a:t>Click on the Icon to add an image</a:t>
            </a:r>
            <a:endParaRPr lang="es-CO" dirty="0"/>
          </a:p>
        </p:txBody>
      </p:sp>
      <p:sp>
        <p:nvSpPr>
          <p:cNvPr id="45" name="Marcador de posición de imagen 3">
            <a:extLst>
              <a:ext uri="{FF2B5EF4-FFF2-40B4-BE49-F238E27FC236}">
                <a16:creationId xmlns:a16="http://schemas.microsoft.com/office/drawing/2014/main" id="{2BD70099-E59A-47D9-971D-04B874844D8A}"/>
              </a:ext>
            </a:extLst>
          </p:cNvPr>
          <p:cNvSpPr>
            <a:spLocks noGrp="1"/>
          </p:cNvSpPr>
          <p:nvPr>
            <p:ph type="pic" sz="quarter" idx="19" hasCustomPrompt="1"/>
          </p:nvPr>
        </p:nvSpPr>
        <p:spPr>
          <a:xfrm>
            <a:off x="9810750" y="4362450"/>
            <a:ext cx="2381250" cy="2495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r>
              <a:rPr lang="en-US" noProof="0" dirty="0"/>
              <a:t>Click on the Icon to add an image</a:t>
            </a:r>
            <a:endParaRPr lang="es-CO" dirty="0"/>
          </a:p>
          <a:p>
            <a:endParaRPr lang="es-CO" dirty="0"/>
          </a:p>
        </p:txBody>
      </p:sp>
      <p:sp>
        <p:nvSpPr>
          <p:cNvPr id="3" name="Marcador de texto 2">
            <a:extLst>
              <a:ext uri="{FF2B5EF4-FFF2-40B4-BE49-F238E27FC236}">
                <a16:creationId xmlns:a16="http://schemas.microsoft.com/office/drawing/2014/main" id="{3636A5ED-2BBC-4338-AE68-98E4F9E0EA7F}"/>
              </a:ext>
            </a:extLst>
          </p:cNvPr>
          <p:cNvSpPr>
            <a:spLocks noGrp="1"/>
          </p:cNvSpPr>
          <p:nvPr>
            <p:ph type="body" sz="quarter" idx="20" hasCustomPrompt="1"/>
          </p:nvPr>
        </p:nvSpPr>
        <p:spPr>
          <a:xfrm>
            <a:off x="2514600" y="295276"/>
            <a:ext cx="7880350" cy="659466"/>
          </a:xfrm>
          <a:prstGeom prst="rect">
            <a:avLst/>
          </a:prstGeom>
        </p:spPr>
        <p:txBody>
          <a:bodyPr/>
          <a:lstStyle>
            <a:lvl1pPr marL="0" indent="0" algn="ctr">
              <a:buNone/>
              <a:defRPr sz="4000" i="1">
                <a:solidFill>
                  <a:schemeClr val="tx1">
                    <a:lumMod val="50000"/>
                    <a:lumOff val="50000"/>
                  </a:schemeClr>
                </a:solidFill>
              </a:defRPr>
            </a:lvl1pPr>
          </a:lstStyle>
          <a:p>
            <a:pPr lvl="0"/>
            <a:r>
              <a:rPr lang="en-US" noProof="0" dirty="0"/>
              <a:t>Your Title Here</a:t>
            </a:r>
          </a:p>
        </p:txBody>
      </p:sp>
    </p:spTree>
    <p:extLst>
      <p:ext uri="{BB962C8B-B14F-4D97-AF65-F5344CB8AC3E}">
        <p14:creationId xmlns:p14="http://schemas.microsoft.com/office/powerpoint/2010/main" val="313251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8932BA8E-B107-45BD-83DB-D4B6684C29AE}"/>
              </a:ext>
            </a:extLst>
          </p:cNvPr>
          <p:cNvSpPr>
            <a:spLocks noGrp="1"/>
          </p:cNvSpPr>
          <p:nvPr>
            <p:ph type="pic" sz="quarter" idx="10" hasCustomPrompt="1"/>
          </p:nvPr>
        </p:nvSpPr>
        <p:spPr>
          <a:xfrm>
            <a:off x="4057650" y="0"/>
            <a:ext cx="4857750" cy="6858000"/>
          </a:xfrm>
          <a:prstGeom prst="rect">
            <a:avLst/>
          </a:prstGeom>
        </p:spPr>
        <p:txBody>
          <a:bodyPr/>
          <a:lstStyle>
            <a:lvl1pPr marL="0" indent="0">
              <a:buNone/>
              <a:defRPr sz="2000"/>
            </a:lvl1pPr>
          </a:lstStyle>
          <a:p>
            <a:r>
              <a:rPr lang="en-US" noProof="0" dirty="0"/>
              <a:t>Click on the Icon to add an image</a:t>
            </a:r>
            <a:endParaRPr lang="es-CO" dirty="0"/>
          </a:p>
        </p:txBody>
      </p:sp>
    </p:spTree>
    <p:extLst>
      <p:ext uri="{BB962C8B-B14F-4D97-AF65-F5344CB8AC3E}">
        <p14:creationId xmlns:p14="http://schemas.microsoft.com/office/powerpoint/2010/main" val="2585296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7FFB1754-518F-41CF-A70F-F9DB56A872DF}"/>
              </a:ext>
            </a:extLst>
          </p:cNvPr>
          <p:cNvSpPr>
            <a:spLocks noGrp="1"/>
          </p:cNvSpPr>
          <p:nvPr>
            <p:ph type="pic" sz="quarter" idx="10" hasCustomPrompt="1"/>
          </p:nvPr>
        </p:nvSpPr>
        <p:spPr>
          <a:xfrm>
            <a:off x="0" y="1428750"/>
            <a:ext cx="3867150" cy="3886200"/>
          </a:xfrm>
          <a:prstGeom prst="rect">
            <a:avLst/>
          </a:prstGeom>
        </p:spPr>
        <p:txBody>
          <a:bodyPr/>
          <a:lstStyle>
            <a:lvl1pPr marL="0" indent="0">
              <a:buNone/>
              <a:defRPr sz="2400"/>
            </a:lvl1pPr>
          </a:lstStyle>
          <a:p>
            <a:r>
              <a:rPr lang="en-US" noProof="0" dirty="0"/>
              <a:t>Click on the Icon to add an image</a:t>
            </a:r>
            <a:endParaRPr lang="es-CO" dirty="0"/>
          </a:p>
        </p:txBody>
      </p:sp>
      <p:sp>
        <p:nvSpPr>
          <p:cNvPr id="7" name="Marcador de posición de imagen 5">
            <a:extLst>
              <a:ext uri="{FF2B5EF4-FFF2-40B4-BE49-F238E27FC236}">
                <a16:creationId xmlns:a16="http://schemas.microsoft.com/office/drawing/2014/main" id="{9721675D-F538-486E-9979-B851C13FD9C7}"/>
              </a:ext>
            </a:extLst>
          </p:cNvPr>
          <p:cNvSpPr>
            <a:spLocks noGrp="1"/>
          </p:cNvSpPr>
          <p:nvPr>
            <p:ph type="pic" sz="quarter" idx="11" hasCustomPrompt="1"/>
          </p:nvPr>
        </p:nvSpPr>
        <p:spPr>
          <a:xfrm>
            <a:off x="8591550" y="1428750"/>
            <a:ext cx="3600450" cy="38862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r>
              <a:rPr lang="en-US" noProof="0" dirty="0"/>
              <a:t>Click on the Icon to add an image</a:t>
            </a:r>
            <a:endParaRPr lang="es-CO" dirty="0"/>
          </a:p>
          <a:p>
            <a:endParaRPr lang="es-CO" dirty="0"/>
          </a:p>
        </p:txBody>
      </p:sp>
    </p:spTree>
    <p:extLst>
      <p:ext uri="{BB962C8B-B14F-4D97-AF65-F5344CB8AC3E}">
        <p14:creationId xmlns:p14="http://schemas.microsoft.com/office/powerpoint/2010/main" val="393679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5">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5DB48F1-75E4-422E-B52C-EE272D548601}"/>
              </a:ext>
            </a:extLst>
          </p:cNvPr>
          <p:cNvSpPr>
            <a:spLocks noGrp="1"/>
          </p:cNvSpPr>
          <p:nvPr>
            <p:ph type="pic" sz="quarter" idx="10" hasCustomPrompt="1"/>
          </p:nvPr>
        </p:nvSpPr>
        <p:spPr>
          <a:xfrm>
            <a:off x="6096000" y="0"/>
            <a:ext cx="6096000" cy="6858000"/>
          </a:xfrm>
          <a:prstGeom prst="rect">
            <a:avLst/>
          </a:prstGeom>
        </p:spPr>
        <p:txBody>
          <a:bodyPr/>
          <a:lstStyle>
            <a:lvl1pPr marL="0" indent="0">
              <a:buNone/>
              <a:defRPr sz="2000"/>
            </a:lvl1pPr>
          </a:lstStyle>
          <a:p>
            <a:r>
              <a:rPr lang="en-US" noProof="0" dirty="0"/>
              <a:t>Click on the Icon to add an image, then send to the background</a:t>
            </a:r>
            <a:endParaRPr lang="es-CO" dirty="0"/>
          </a:p>
        </p:txBody>
      </p:sp>
    </p:spTree>
    <p:extLst>
      <p:ext uri="{BB962C8B-B14F-4D97-AF65-F5344CB8AC3E}">
        <p14:creationId xmlns:p14="http://schemas.microsoft.com/office/powerpoint/2010/main" val="266369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2560FBA8-EF33-4939-8E01-B748B2FB81B2}"/>
              </a:ext>
            </a:extLst>
          </p:cNvPr>
          <p:cNvSpPr>
            <a:spLocks noGrp="1"/>
          </p:cNvSpPr>
          <p:nvPr>
            <p:ph type="pic" sz="quarter" idx="10" hasCustomPrompt="1"/>
          </p:nvPr>
        </p:nvSpPr>
        <p:spPr>
          <a:xfrm>
            <a:off x="1765300" y="1409700"/>
            <a:ext cx="2019300" cy="20193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5" name="Marcador de posición de imagen 2">
            <a:extLst>
              <a:ext uri="{FF2B5EF4-FFF2-40B4-BE49-F238E27FC236}">
                <a16:creationId xmlns:a16="http://schemas.microsoft.com/office/drawing/2014/main" id="{E73A7053-45AB-4815-A44B-8E1D5B44983A}"/>
              </a:ext>
            </a:extLst>
          </p:cNvPr>
          <p:cNvSpPr>
            <a:spLocks noGrp="1"/>
          </p:cNvSpPr>
          <p:nvPr>
            <p:ph type="pic" sz="quarter" idx="11" hasCustomPrompt="1"/>
          </p:nvPr>
        </p:nvSpPr>
        <p:spPr>
          <a:xfrm>
            <a:off x="4076700" y="1409700"/>
            <a:ext cx="2019300" cy="20193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s-CO" dirty="0"/>
          </a:p>
          <a:p>
            <a:endParaRPr lang="es-CO" dirty="0"/>
          </a:p>
        </p:txBody>
      </p:sp>
      <p:sp>
        <p:nvSpPr>
          <p:cNvPr id="6" name="Marcador de posición de imagen 2">
            <a:extLst>
              <a:ext uri="{FF2B5EF4-FFF2-40B4-BE49-F238E27FC236}">
                <a16:creationId xmlns:a16="http://schemas.microsoft.com/office/drawing/2014/main" id="{A585373D-9136-4529-A9EB-1C868A9FB917}"/>
              </a:ext>
            </a:extLst>
          </p:cNvPr>
          <p:cNvSpPr>
            <a:spLocks noGrp="1"/>
          </p:cNvSpPr>
          <p:nvPr>
            <p:ph type="pic" sz="quarter" idx="12" hasCustomPrompt="1"/>
          </p:nvPr>
        </p:nvSpPr>
        <p:spPr>
          <a:xfrm>
            <a:off x="6305552" y="14097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7" name="Marcador de posición de imagen 2">
            <a:extLst>
              <a:ext uri="{FF2B5EF4-FFF2-40B4-BE49-F238E27FC236}">
                <a16:creationId xmlns:a16="http://schemas.microsoft.com/office/drawing/2014/main" id="{0E414C1A-0CA4-451C-8F6F-43D6BDEC5FAD}"/>
              </a:ext>
            </a:extLst>
          </p:cNvPr>
          <p:cNvSpPr>
            <a:spLocks noGrp="1"/>
          </p:cNvSpPr>
          <p:nvPr>
            <p:ph type="pic" sz="quarter" idx="13" hasCustomPrompt="1"/>
          </p:nvPr>
        </p:nvSpPr>
        <p:spPr>
          <a:xfrm>
            <a:off x="8616952" y="14097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9" name="Marcador de posición de imagen 2">
            <a:extLst>
              <a:ext uri="{FF2B5EF4-FFF2-40B4-BE49-F238E27FC236}">
                <a16:creationId xmlns:a16="http://schemas.microsoft.com/office/drawing/2014/main" id="{6EC650D4-D9B4-4B05-8C57-FA80E1375AD0}"/>
              </a:ext>
            </a:extLst>
          </p:cNvPr>
          <p:cNvSpPr>
            <a:spLocks noGrp="1"/>
          </p:cNvSpPr>
          <p:nvPr>
            <p:ph type="pic" sz="quarter" idx="14" hasCustomPrompt="1"/>
          </p:nvPr>
        </p:nvSpPr>
        <p:spPr>
          <a:xfrm>
            <a:off x="1765300" y="40005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10" name="Marcador de posición de imagen 2">
            <a:extLst>
              <a:ext uri="{FF2B5EF4-FFF2-40B4-BE49-F238E27FC236}">
                <a16:creationId xmlns:a16="http://schemas.microsoft.com/office/drawing/2014/main" id="{620A1DF5-FB7F-4010-9132-2DD03A3EAC11}"/>
              </a:ext>
            </a:extLst>
          </p:cNvPr>
          <p:cNvSpPr>
            <a:spLocks noGrp="1"/>
          </p:cNvSpPr>
          <p:nvPr>
            <p:ph type="pic" sz="quarter" idx="15" hasCustomPrompt="1"/>
          </p:nvPr>
        </p:nvSpPr>
        <p:spPr>
          <a:xfrm>
            <a:off x="4076700" y="40005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11" name="Marcador de posición de imagen 2">
            <a:extLst>
              <a:ext uri="{FF2B5EF4-FFF2-40B4-BE49-F238E27FC236}">
                <a16:creationId xmlns:a16="http://schemas.microsoft.com/office/drawing/2014/main" id="{06425164-30C0-46E8-BF69-985F29BC22CC}"/>
              </a:ext>
            </a:extLst>
          </p:cNvPr>
          <p:cNvSpPr>
            <a:spLocks noGrp="1"/>
          </p:cNvSpPr>
          <p:nvPr>
            <p:ph type="pic" sz="quarter" idx="16" hasCustomPrompt="1"/>
          </p:nvPr>
        </p:nvSpPr>
        <p:spPr>
          <a:xfrm>
            <a:off x="6305552" y="40005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
        <p:nvSpPr>
          <p:cNvPr id="12" name="Marcador de posición de imagen 2">
            <a:extLst>
              <a:ext uri="{FF2B5EF4-FFF2-40B4-BE49-F238E27FC236}">
                <a16:creationId xmlns:a16="http://schemas.microsoft.com/office/drawing/2014/main" id="{A3E20826-B461-4C22-A6E4-A6907CEADE20}"/>
              </a:ext>
            </a:extLst>
          </p:cNvPr>
          <p:cNvSpPr>
            <a:spLocks noGrp="1"/>
          </p:cNvSpPr>
          <p:nvPr>
            <p:ph type="pic" sz="quarter" idx="17" hasCustomPrompt="1"/>
          </p:nvPr>
        </p:nvSpPr>
        <p:spPr>
          <a:xfrm>
            <a:off x="8616952" y="4000500"/>
            <a:ext cx="2019300" cy="20193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a:p>
            <a:endParaRPr lang="es-CO" dirty="0"/>
          </a:p>
        </p:txBody>
      </p:sp>
    </p:spTree>
    <p:extLst>
      <p:ext uri="{BB962C8B-B14F-4D97-AF65-F5344CB8AC3E}">
        <p14:creationId xmlns:p14="http://schemas.microsoft.com/office/powerpoint/2010/main" val="157004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3729C790-0107-44C8-A0B7-CA2149F5F93B}"/>
              </a:ext>
            </a:extLst>
          </p:cNvPr>
          <p:cNvSpPr>
            <a:spLocks noGrp="1"/>
          </p:cNvSpPr>
          <p:nvPr>
            <p:ph type="pic" sz="quarter" idx="10" hasCustomPrompt="1"/>
          </p:nvPr>
        </p:nvSpPr>
        <p:spPr>
          <a:xfrm>
            <a:off x="5695947" y="0"/>
            <a:ext cx="2047874" cy="3358924"/>
          </a:xfrm>
          <a:prstGeom prst="rect">
            <a:avLst/>
          </a:prstGeom>
        </p:spPr>
        <p:txBody>
          <a:bodyPr/>
          <a:lstStyle>
            <a:lvl1pPr marL="0" indent="0">
              <a:buNone/>
              <a:defRPr sz="1600"/>
            </a:lvl1pPr>
          </a:lstStyle>
          <a:p>
            <a:r>
              <a:rPr lang="es-CO" dirty="0"/>
              <a:t>Haz clic en el icono para agregar una imagen</a:t>
            </a:r>
          </a:p>
        </p:txBody>
      </p:sp>
      <p:sp>
        <p:nvSpPr>
          <p:cNvPr id="5" name="Marcador de posición de imagen 3">
            <a:extLst>
              <a:ext uri="{FF2B5EF4-FFF2-40B4-BE49-F238E27FC236}">
                <a16:creationId xmlns:a16="http://schemas.microsoft.com/office/drawing/2014/main" id="{81A66BE6-B7C4-4B20-8BB1-75ED38E19C9D}"/>
              </a:ext>
            </a:extLst>
          </p:cNvPr>
          <p:cNvSpPr>
            <a:spLocks noGrp="1"/>
          </p:cNvSpPr>
          <p:nvPr>
            <p:ph type="pic" sz="quarter" idx="11" hasCustomPrompt="1"/>
          </p:nvPr>
        </p:nvSpPr>
        <p:spPr>
          <a:xfrm>
            <a:off x="7810497" y="0"/>
            <a:ext cx="2047874" cy="5067300"/>
          </a:xfrm>
          <a:prstGeom prst="rect">
            <a:avLst/>
          </a:prstGeom>
        </p:spPr>
        <p:txBody>
          <a:bodyPr/>
          <a:lstStyle>
            <a:lvl1pPr marL="0" indent="0">
              <a:buNone/>
              <a:defRPr sz="1600"/>
            </a:lvl1pPr>
          </a:lstStyle>
          <a:p>
            <a:r>
              <a:rPr lang="es-CO" dirty="0"/>
              <a:t>Haz clic en el icono para agregar una imagen</a:t>
            </a:r>
          </a:p>
        </p:txBody>
      </p:sp>
      <p:sp>
        <p:nvSpPr>
          <p:cNvPr id="6" name="Marcador de posición de imagen 3">
            <a:extLst>
              <a:ext uri="{FF2B5EF4-FFF2-40B4-BE49-F238E27FC236}">
                <a16:creationId xmlns:a16="http://schemas.microsoft.com/office/drawing/2014/main" id="{0537B3A1-3B31-4923-8ABC-0A6CD79FE317}"/>
              </a:ext>
            </a:extLst>
          </p:cNvPr>
          <p:cNvSpPr>
            <a:spLocks noGrp="1"/>
          </p:cNvSpPr>
          <p:nvPr>
            <p:ph type="pic" sz="quarter" idx="12" hasCustomPrompt="1"/>
          </p:nvPr>
        </p:nvSpPr>
        <p:spPr>
          <a:xfrm>
            <a:off x="9905998" y="0"/>
            <a:ext cx="2047874" cy="2724150"/>
          </a:xfrm>
          <a:prstGeom prst="rect">
            <a:avLst/>
          </a:prstGeom>
        </p:spPr>
        <p:txBody>
          <a:bodyPr/>
          <a:lstStyle>
            <a:lvl1pPr marL="0" indent="0">
              <a:buNone/>
              <a:defRPr sz="1600"/>
            </a:lvl1pPr>
          </a:lstStyle>
          <a:p>
            <a:r>
              <a:rPr lang="es-CO" dirty="0"/>
              <a:t>Haz clic en el icono para agregar una imagen</a:t>
            </a:r>
          </a:p>
        </p:txBody>
      </p:sp>
      <p:sp>
        <p:nvSpPr>
          <p:cNvPr id="7" name="Marcador de texto 3">
            <a:extLst>
              <a:ext uri="{FF2B5EF4-FFF2-40B4-BE49-F238E27FC236}">
                <a16:creationId xmlns:a16="http://schemas.microsoft.com/office/drawing/2014/main" id="{73A7EF30-54B2-4880-9092-FC3D788C330A}"/>
              </a:ext>
            </a:extLst>
          </p:cNvPr>
          <p:cNvSpPr>
            <a:spLocks noGrp="1"/>
          </p:cNvSpPr>
          <p:nvPr>
            <p:ph type="body" sz="quarter" idx="13" hasCustomPrompt="1"/>
          </p:nvPr>
        </p:nvSpPr>
        <p:spPr>
          <a:xfrm>
            <a:off x="574444" y="2340202"/>
            <a:ext cx="2873834" cy="1018722"/>
          </a:xfrm>
          <a:prstGeom prst="rect">
            <a:avLst/>
          </a:prstGeom>
        </p:spPr>
        <p:txBody>
          <a:bodyPr/>
          <a:lstStyle>
            <a:lvl1pPr marL="0" indent="0" algn="l">
              <a:lnSpc>
                <a:spcPts val="3800"/>
              </a:lnSpc>
              <a:buNone/>
              <a:defRPr sz="3600" b="1" i="1">
                <a:solidFill>
                  <a:schemeClr val="tx1"/>
                </a:solidFill>
                <a:latin typeface="+mj-lt"/>
                <a:cs typeface="Arial" panose="020B0604020202020204" pitchFamily="34" charset="0"/>
              </a:defRPr>
            </a:lvl1pPr>
          </a:lstStyle>
          <a:p>
            <a:pPr lvl="0"/>
            <a:r>
              <a:rPr lang="es-CO" dirty="0"/>
              <a:t>TITLE</a:t>
            </a:r>
          </a:p>
        </p:txBody>
      </p:sp>
      <p:sp>
        <p:nvSpPr>
          <p:cNvPr id="8" name="Marcador de texto 5">
            <a:extLst>
              <a:ext uri="{FF2B5EF4-FFF2-40B4-BE49-F238E27FC236}">
                <a16:creationId xmlns:a16="http://schemas.microsoft.com/office/drawing/2014/main" id="{0EA82B35-F84A-42DF-BA86-CB887CFB8993}"/>
              </a:ext>
            </a:extLst>
          </p:cNvPr>
          <p:cNvSpPr>
            <a:spLocks noGrp="1"/>
          </p:cNvSpPr>
          <p:nvPr>
            <p:ph type="body" sz="quarter" idx="14" hasCustomPrompt="1"/>
          </p:nvPr>
        </p:nvSpPr>
        <p:spPr>
          <a:xfrm>
            <a:off x="574896" y="3649662"/>
            <a:ext cx="4324804" cy="1855788"/>
          </a:xfrm>
          <a:prstGeom prst="rect">
            <a:avLst/>
          </a:prstGeom>
        </p:spPr>
        <p:txBody>
          <a:bodyPr/>
          <a:lstStyle>
            <a:lvl1pPr marL="0" indent="0">
              <a:lnSpc>
                <a:spcPts val="2000"/>
              </a:lnSpc>
              <a:buNone/>
              <a:defRPr sz="1800">
                <a:solidFill>
                  <a:schemeClr val="tx1">
                    <a:lumMod val="50000"/>
                    <a:lumOff val="50000"/>
                  </a:schemeClr>
                </a:solidFill>
                <a:latin typeface="Arial" panose="020B0604020202020204" pitchFamily="34" charset="0"/>
                <a:cs typeface="Arial" panose="020B0604020202020204" pitchFamily="34" charset="0"/>
              </a:defRPr>
            </a:lvl1pPr>
          </a:lstStyle>
          <a:p>
            <a:pPr lvl="0"/>
            <a:r>
              <a:rPr lang="es-CO" dirty="0"/>
              <a:t>Haz clic para agregar texto</a:t>
            </a:r>
          </a:p>
        </p:txBody>
      </p:sp>
    </p:spTree>
    <p:extLst>
      <p:ext uri="{BB962C8B-B14F-4D97-AF65-F5344CB8AC3E}">
        <p14:creationId xmlns:p14="http://schemas.microsoft.com/office/powerpoint/2010/main" val="267280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72D61CD8-3D16-4BAC-B701-DD7CE4888776}"/>
              </a:ext>
            </a:extLst>
          </p:cNvPr>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CO" dirty="0" err="1"/>
              <a:t>Click</a:t>
            </a:r>
            <a:r>
              <a:rPr lang="es-CO" dirty="0"/>
              <a:t> </a:t>
            </a:r>
            <a:r>
              <a:rPr lang="es-CO" dirty="0" err="1"/>
              <a:t>on</a:t>
            </a:r>
            <a:r>
              <a:rPr lang="es-CO" dirty="0"/>
              <a:t> </a:t>
            </a:r>
            <a:r>
              <a:rPr lang="es-CO" dirty="0" err="1"/>
              <a:t>the</a:t>
            </a:r>
            <a:r>
              <a:rPr lang="es-CO" dirty="0"/>
              <a:t> </a:t>
            </a:r>
            <a:r>
              <a:rPr lang="es-CO" dirty="0" err="1"/>
              <a:t>icon</a:t>
            </a:r>
            <a:r>
              <a:rPr lang="es-CO" dirty="0"/>
              <a:t> </a:t>
            </a:r>
            <a:r>
              <a:rPr lang="es-CO" dirty="0" err="1"/>
              <a:t>to</a:t>
            </a:r>
            <a:r>
              <a:rPr lang="es-CO" dirty="0"/>
              <a:t> </a:t>
            </a:r>
            <a:r>
              <a:rPr lang="es-CO" dirty="0" err="1"/>
              <a:t>add</a:t>
            </a:r>
            <a:r>
              <a:rPr lang="es-CO" dirty="0"/>
              <a:t> </a:t>
            </a:r>
            <a:r>
              <a:rPr lang="es-CO" dirty="0" err="1"/>
              <a:t>an</a:t>
            </a:r>
            <a:r>
              <a:rPr lang="es-CO" dirty="0"/>
              <a:t> imagen</a:t>
            </a:r>
          </a:p>
        </p:txBody>
      </p:sp>
    </p:spTree>
    <p:extLst>
      <p:ext uri="{BB962C8B-B14F-4D97-AF65-F5344CB8AC3E}">
        <p14:creationId xmlns:p14="http://schemas.microsoft.com/office/powerpoint/2010/main" val="67191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15F1CD4-2D85-4990-8D52-784E7B242A06}"/>
              </a:ext>
            </a:extLst>
          </p:cNvPr>
          <p:cNvSpPr/>
          <p:nvPr userDrawn="1"/>
        </p:nvSpPr>
        <p:spPr>
          <a:xfrm>
            <a:off x="-4381500" y="-865241"/>
            <a:ext cx="4381500" cy="99711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B0B4A640-C0F4-4D20-B946-EBF2D1318CBD}"/>
              </a:ext>
            </a:extLst>
          </p:cNvPr>
          <p:cNvSpPr/>
          <p:nvPr userDrawn="1"/>
        </p:nvSpPr>
        <p:spPr>
          <a:xfrm>
            <a:off x="-2989942" y="6881452"/>
            <a:ext cx="5112648" cy="99711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68079979"/>
      </p:ext>
    </p:extLst>
  </p:cSld>
  <p:clrMap bg1="lt1" tx1="dk1" bg2="lt2" tx2="dk2" accent1="accent1" accent2="accent2" accent3="accent3" accent4="accent4" accent5="accent5" accent6="accent6" hlink="hlink" folHlink="folHlink"/>
  <p:sldLayoutIdLst>
    <p:sldLayoutId id="2147483676" r:id="rId1"/>
    <p:sldLayoutId id="2147483683" r:id="rId2"/>
    <p:sldLayoutId id="2147483650" r:id="rId3"/>
    <p:sldLayoutId id="2147483668" r:id="rId4"/>
    <p:sldLayoutId id="2147483673" r:id="rId5"/>
    <p:sldLayoutId id="2147483664" r:id="rId6"/>
    <p:sldLayoutId id="2147483651" r:id="rId7"/>
    <p:sldLayoutId id="2147483667" r:id="rId8"/>
    <p:sldLayoutId id="2147483660" r:id="rId9"/>
    <p:sldLayoutId id="2147483681" r:id="rId10"/>
    <p:sldLayoutId id="2147483685" r:id="rId11"/>
    <p:sldLayoutId id="2147483672" r:id="rId12"/>
    <p:sldLayoutId id="2147483679" r:id="rId13"/>
    <p:sldLayoutId id="2147483666" r:id="rId14"/>
    <p:sldLayoutId id="2147483671" r:id="rId15"/>
    <p:sldLayoutId id="2147483684" r:id="rId16"/>
    <p:sldLayoutId id="2147483682" r:id="rId17"/>
    <p:sldLayoutId id="2147483674" r:id="rId18"/>
    <p:sldLayoutId id="214748368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2.jp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mbo 40">
            <a:extLst>
              <a:ext uri="{FF2B5EF4-FFF2-40B4-BE49-F238E27FC236}">
                <a16:creationId xmlns:a16="http://schemas.microsoft.com/office/drawing/2014/main" id="{EF3865C6-D215-4769-B915-7373B0533DEC}"/>
              </a:ext>
            </a:extLst>
          </p:cNvPr>
          <p:cNvSpPr/>
          <p:nvPr/>
        </p:nvSpPr>
        <p:spPr>
          <a:xfrm>
            <a:off x="223640" y="2728155"/>
            <a:ext cx="545067" cy="545067"/>
          </a:xfrm>
          <a:prstGeom prst="diamond">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 name="Group 4">
            <a:extLst>
              <a:ext uri="{FF2B5EF4-FFF2-40B4-BE49-F238E27FC236}">
                <a16:creationId xmlns:a16="http://schemas.microsoft.com/office/drawing/2014/main" id="{1A230DE6-199B-45E1-BD40-1E775EBB3CB2}"/>
              </a:ext>
            </a:extLst>
          </p:cNvPr>
          <p:cNvGrpSpPr>
            <a:grpSpLocks noChangeAspect="1"/>
          </p:cNvGrpSpPr>
          <p:nvPr/>
        </p:nvGrpSpPr>
        <p:grpSpPr bwMode="auto">
          <a:xfrm>
            <a:off x="6504768" y="1756228"/>
            <a:ext cx="7469188" cy="5095421"/>
            <a:chOff x="2806" y="2"/>
            <a:chExt cx="4705" cy="4316"/>
          </a:xfrm>
        </p:grpSpPr>
        <p:sp>
          <p:nvSpPr>
            <p:cNvPr id="9" name="Freeform 5">
              <a:extLst>
                <a:ext uri="{FF2B5EF4-FFF2-40B4-BE49-F238E27FC236}">
                  <a16:creationId xmlns:a16="http://schemas.microsoft.com/office/drawing/2014/main" id="{B49249A5-2275-4A71-8897-DD0443E51D84}"/>
                </a:ext>
              </a:extLst>
            </p:cNvPr>
            <p:cNvSpPr>
              <a:spLocks/>
            </p:cNvSpPr>
            <p:nvPr/>
          </p:nvSpPr>
          <p:spPr bwMode="auto">
            <a:xfrm>
              <a:off x="2806" y="2"/>
              <a:ext cx="1073" cy="4316"/>
            </a:xfrm>
            <a:custGeom>
              <a:avLst/>
              <a:gdLst>
                <a:gd name="T0" fmla="*/ 1073 w 1073"/>
                <a:gd name="T1" fmla="*/ 0 h 4316"/>
                <a:gd name="T2" fmla="*/ 827 w 1073"/>
                <a:gd name="T3" fmla="*/ 0 h 4316"/>
                <a:gd name="T4" fmla="*/ 0 w 1073"/>
                <a:gd name="T5" fmla="*/ 4316 h 4316"/>
                <a:gd name="T6" fmla="*/ 273 w 1073"/>
                <a:gd name="T7" fmla="*/ 4316 h 4316"/>
                <a:gd name="T8" fmla="*/ 1073 w 1073"/>
                <a:gd name="T9" fmla="*/ 0 h 4316"/>
              </a:gdLst>
              <a:ahLst/>
              <a:cxnLst>
                <a:cxn ang="0">
                  <a:pos x="T0" y="T1"/>
                </a:cxn>
                <a:cxn ang="0">
                  <a:pos x="T2" y="T3"/>
                </a:cxn>
                <a:cxn ang="0">
                  <a:pos x="T4" y="T5"/>
                </a:cxn>
                <a:cxn ang="0">
                  <a:pos x="T6" y="T7"/>
                </a:cxn>
                <a:cxn ang="0">
                  <a:pos x="T8" y="T9"/>
                </a:cxn>
              </a:cxnLst>
              <a:rect l="0" t="0" r="r" b="b"/>
              <a:pathLst>
                <a:path w="1073" h="4316">
                  <a:moveTo>
                    <a:pt x="1073" y="0"/>
                  </a:moveTo>
                  <a:lnTo>
                    <a:pt x="827" y="0"/>
                  </a:lnTo>
                  <a:lnTo>
                    <a:pt x="0" y="4316"/>
                  </a:lnTo>
                  <a:lnTo>
                    <a:pt x="273" y="4316"/>
                  </a:lnTo>
                  <a:lnTo>
                    <a:pt x="1073" y="0"/>
                  </a:lnTo>
                  <a:close/>
                </a:path>
              </a:pathLst>
            </a:custGeom>
            <a:gradFill>
              <a:gsLst>
                <a:gs pos="0">
                  <a:srgbClr val="2F7899"/>
                </a:gs>
                <a:gs pos="37000">
                  <a:srgbClr val="2D5E7C"/>
                </a:gs>
                <a:gs pos="100000">
                  <a:srgbClr val="009B98"/>
                </a:gs>
              </a:gsLst>
              <a:lin ang="1620000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07C7A77-ECCC-4401-A28D-523F15799300}"/>
                </a:ext>
              </a:extLst>
            </p:cNvPr>
            <p:cNvSpPr>
              <a:spLocks/>
            </p:cNvSpPr>
            <p:nvPr/>
          </p:nvSpPr>
          <p:spPr bwMode="auto">
            <a:xfrm>
              <a:off x="5810" y="2"/>
              <a:ext cx="1701" cy="4316"/>
            </a:xfrm>
            <a:custGeom>
              <a:avLst/>
              <a:gdLst>
                <a:gd name="T0" fmla="*/ 1701 w 1701"/>
                <a:gd name="T1" fmla="*/ 0 h 4316"/>
                <a:gd name="T2" fmla="*/ 807 w 1701"/>
                <a:gd name="T3" fmla="*/ 0 h 4316"/>
                <a:gd name="T4" fmla="*/ 0 w 1701"/>
                <a:gd name="T5" fmla="*/ 4316 h 4316"/>
                <a:gd name="T6" fmla="*/ 880 w 1701"/>
                <a:gd name="T7" fmla="*/ 4316 h 4316"/>
                <a:gd name="T8" fmla="*/ 1701 w 1701"/>
                <a:gd name="T9" fmla="*/ 0 h 4316"/>
              </a:gdLst>
              <a:ahLst/>
              <a:cxnLst>
                <a:cxn ang="0">
                  <a:pos x="T0" y="T1"/>
                </a:cxn>
                <a:cxn ang="0">
                  <a:pos x="T2" y="T3"/>
                </a:cxn>
                <a:cxn ang="0">
                  <a:pos x="T4" y="T5"/>
                </a:cxn>
                <a:cxn ang="0">
                  <a:pos x="T6" y="T7"/>
                </a:cxn>
                <a:cxn ang="0">
                  <a:pos x="T8" y="T9"/>
                </a:cxn>
              </a:cxnLst>
              <a:rect l="0" t="0" r="r" b="b"/>
              <a:pathLst>
                <a:path w="1701" h="4316">
                  <a:moveTo>
                    <a:pt x="1701" y="0"/>
                  </a:moveTo>
                  <a:lnTo>
                    <a:pt x="807" y="0"/>
                  </a:lnTo>
                  <a:lnTo>
                    <a:pt x="0" y="4316"/>
                  </a:lnTo>
                  <a:lnTo>
                    <a:pt x="880" y="4316"/>
                  </a:lnTo>
                  <a:lnTo>
                    <a:pt x="1701" y="0"/>
                  </a:lnTo>
                  <a:close/>
                </a:path>
              </a:pathLst>
            </a:custGeom>
            <a:solidFill>
              <a:srgbClr val="00647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4BC9B9B7-D6B4-4379-AB1A-699D3A6C5F90}"/>
                </a:ext>
              </a:extLst>
            </p:cNvPr>
            <p:cNvSpPr>
              <a:spLocks/>
            </p:cNvSpPr>
            <p:nvPr/>
          </p:nvSpPr>
          <p:spPr bwMode="auto">
            <a:xfrm>
              <a:off x="5528" y="2"/>
              <a:ext cx="1089" cy="4316"/>
            </a:xfrm>
            <a:custGeom>
              <a:avLst/>
              <a:gdLst>
                <a:gd name="T0" fmla="*/ 1089 w 1089"/>
                <a:gd name="T1" fmla="*/ 0 h 4316"/>
                <a:gd name="T2" fmla="*/ 841 w 1089"/>
                <a:gd name="T3" fmla="*/ 0 h 4316"/>
                <a:gd name="T4" fmla="*/ 0 w 1089"/>
                <a:gd name="T5" fmla="*/ 4316 h 4316"/>
                <a:gd name="T6" fmla="*/ 286 w 1089"/>
                <a:gd name="T7" fmla="*/ 4316 h 4316"/>
                <a:gd name="T8" fmla="*/ 1089 w 1089"/>
                <a:gd name="T9" fmla="*/ 0 h 4316"/>
              </a:gdLst>
              <a:ahLst/>
              <a:cxnLst>
                <a:cxn ang="0">
                  <a:pos x="T0" y="T1"/>
                </a:cxn>
                <a:cxn ang="0">
                  <a:pos x="T2" y="T3"/>
                </a:cxn>
                <a:cxn ang="0">
                  <a:pos x="T4" y="T5"/>
                </a:cxn>
                <a:cxn ang="0">
                  <a:pos x="T6" y="T7"/>
                </a:cxn>
                <a:cxn ang="0">
                  <a:pos x="T8" y="T9"/>
                </a:cxn>
              </a:cxnLst>
              <a:rect l="0" t="0" r="r" b="b"/>
              <a:pathLst>
                <a:path w="1089" h="4316">
                  <a:moveTo>
                    <a:pt x="1089" y="0"/>
                  </a:moveTo>
                  <a:lnTo>
                    <a:pt x="841" y="0"/>
                  </a:lnTo>
                  <a:lnTo>
                    <a:pt x="0" y="4316"/>
                  </a:lnTo>
                  <a:lnTo>
                    <a:pt x="286" y="4316"/>
                  </a:lnTo>
                  <a:lnTo>
                    <a:pt x="1089" y="0"/>
                  </a:lnTo>
                  <a:close/>
                </a:path>
              </a:pathLst>
            </a:custGeom>
            <a:gradFill>
              <a:gsLst>
                <a:gs pos="0">
                  <a:srgbClr val="11437E"/>
                </a:gs>
                <a:gs pos="37000">
                  <a:srgbClr val="007791"/>
                </a:gs>
                <a:gs pos="100000">
                  <a:srgbClr val="009B98"/>
                </a:gs>
              </a:gsLst>
              <a:lin ang="1620000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CuadroTexto 23">
            <a:extLst>
              <a:ext uri="{FF2B5EF4-FFF2-40B4-BE49-F238E27FC236}">
                <a16:creationId xmlns:a16="http://schemas.microsoft.com/office/drawing/2014/main" id="{DA9CAD5A-48B3-4A55-8E10-83384D0A3953}"/>
              </a:ext>
            </a:extLst>
          </p:cNvPr>
          <p:cNvSpPr txBox="1"/>
          <p:nvPr/>
        </p:nvSpPr>
        <p:spPr>
          <a:xfrm>
            <a:off x="752663" y="2707348"/>
            <a:ext cx="6308388" cy="1384995"/>
          </a:xfrm>
          <a:prstGeom prst="rect">
            <a:avLst/>
          </a:prstGeom>
          <a:noFill/>
        </p:spPr>
        <p:txBody>
          <a:bodyPr wrap="square" rtlCol="0">
            <a:spAutoFit/>
          </a:bodyPr>
          <a:lstStyle/>
          <a:p>
            <a:pPr algn="ctr"/>
            <a:r>
              <a:rPr lang="es-CO" sz="2800" b="1" dirty="0">
                <a:solidFill>
                  <a:srgbClr val="006571"/>
                </a:solidFill>
                <a:latin typeface="Arial" panose="020B0604020202020204" pitchFamily="34" charset="0"/>
                <a:cs typeface="Arial" panose="020B0604020202020204" pitchFamily="34" charset="0"/>
              </a:rPr>
              <a:t>REAL TIME VIDEO BASED VEHICLE DETECTION, COUNTING AND CLASSIFICATION SYSTEM</a:t>
            </a:r>
          </a:p>
        </p:txBody>
      </p:sp>
      <p:cxnSp>
        <p:nvCxnSpPr>
          <p:cNvPr id="26" name="Conector recto 25">
            <a:extLst>
              <a:ext uri="{FF2B5EF4-FFF2-40B4-BE49-F238E27FC236}">
                <a16:creationId xmlns:a16="http://schemas.microsoft.com/office/drawing/2014/main" id="{923E96F4-FFA1-429D-91E6-8101BDAAC8F2}"/>
              </a:ext>
            </a:extLst>
          </p:cNvPr>
          <p:cNvCxnSpPr>
            <a:cxnSpLocks/>
          </p:cNvCxnSpPr>
          <p:nvPr/>
        </p:nvCxnSpPr>
        <p:spPr>
          <a:xfrm flipH="1">
            <a:off x="6928676" y="1756228"/>
            <a:ext cx="506210" cy="1853346"/>
          </a:xfrm>
          <a:prstGeom prst="line">
            <a:avLst/>
          </a:prstGeom>
          <a:ln>
            <a:solidFill>
              <a:srgbClr val="01A89E"/>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23452188-FAB4-4E7E-9669-AAB5E203646B}"/>
              </a:ext>
            </a:extLst>
          </p:cNvPr>
          <p:cNvCxnSpPr>
            <a:cxnSpLocks/>
          </p:cNvCxnSpPr>
          <p:nvPr/>
        </p:nvCxnSpPr>
        <p:spPr>
          <a:xfrm flipH="1">
            <a:off x="6096000" y="4158216"/>
            <a:ext cx="674919" cy="2716327"/>
          </a:xfrm>
          <a:prstGeom prst="line">
            <a:avLst/>
          </a:prstGeom>
          <a:ln>
            <a:solidFill>
              <a:srgbClr val="01A89E"/>
            </a:solidFill>
          </a:ln>
        </p:spPr>
        <p:style>
          <a:lnRef idx="1">
            <a:schemeClr val="accent1"/>
          </a:lnRef>
          <a:fillRef idx="0">
            <a:schemeClr val="accent1"/>
          </a:fillRef>
          <a:effectRef idx="0">
            <a:schemeClr val="accent1"/>
          </a:effectRef>
          <a:fontRef idx="minor">
            <a:schemeClr val="tx1"/>
          </a:fontRef>
        </p:style>
      </p:cxnSp>
      <p:sp>
        <p:nvSpPr>
          <p:cNvPr id="42" name="Rombo 41">
            <a:extLst>
              <a:ext uri="{FF2B5EF4-FFF2-40B4-BE49-F238E27FC236}">
                <a16:creationId xmlns:a16="http://schemas.microsoft.com/office/drawing/2014/main" id="{4286C041-E55A-4997-A10C-96AD915E7D0E}"/>
              </a:ext>
            </a:extLst>
          </p:cNvPr>
          <p:cNvSpPr/>
          <p:nvPr/>
        </p:nvSpPr>
        <p:spPr>
          <a:xfrm>
            <a:off x="11808209" y="5289135"/>
            <a:ext cx="545067" cy="545067"/>
          </a:xfrm>
          <a:prstGeom prst="diamond">
            <a:avLst/>
          </a:prstGeom>
          <a:solidFill>
            <a:srgbClr val="00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Marcador de posición de imagen 39">
            <a:extLst>
              <a:ext uri="{FF2B5EF4-FFF2-40B4-BE49-F238E27FC236}">
                <a16:creationId xmlns:a16="http://schemas.microsoft.com/office/drawing/2014/main" id="{3AC861E1-DFB2-4C9C-9A9F-A48219ABE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007" y="1756228"/>
            <a:ext cx="5152798" cy="4789813"/>
          </a:xfrm>
          <a:prstGeom prst="parallelogram">
            <a:avLst/>
          </a:prstGeom>
        </p:spPr>
      </p:pic>
      <p:pic>
        <p:nvPicPr>
          <p:cNvPr id="2" name="Picture 1">
            <a:extLst>
              <a:ext uri="{FF2B5EF4-FFF2-40B4-BE49-F238E27FC236}">
                <a16:creationId xmlns:a16="http://schemas.microsoft.com/office/drawing/2014/main" id="{B426E3A1-B0AA-E978-0597-992CDB5FAF13}"/>
              </a:ext>
            </a:extLst>
          </p:cNvPr>
          <p:cNvPicPr>
            <a:picLocks noChangeAspect="1"/>
          </p:cNvPicPr>
          <p:nvPr/>
        </p:nvPicPr>
        <p:blipFill>
          <a:blip r:embed="rId3"/>
          <a:stretch>
            <a:fillRect/>
          </a:stretch>
        </p:blipFill>
        <p:spPr>
          <a:xfrm>
            <a:off x="310121" y="230766"/>
            <a:ext cx="1167619" cy="922998"/>
          </a:xfrm>
          <a:prstGeom prst="rect">
            <a:avLst/>
          </a:prstGeom>
        </p:spPr>
      </p:pic>
      <p:sp>
        <p:nvSpPr>
          <p:cNvPr id="3" name="Title 1">
            <a:extLst>
              <a:ext uri="{FF2B5EF4-FFF2-40B4-BE49-F238E27FC236}">
                <a16:creationId xmlns:a16="http://schemas.microsoft.com/office/drawing/2014/main" id="{C644A86A-05B4-32E4-B51C-BCAB6AEC25FE}"/>
              </a:ext>
            </a:extLst>
          </p:cNvPr>
          <p:cNvSpPr txBox="1">
            <a:spLocks/>
          </p:cNvSpPr>
          <p:nvPr/>
        </p:nvSpPr>
        <p:spPr>
          <a:xfrm>
            <a:off x="1307121" y="189832"/>
            <a:ext cx="9144000" cy="1193800"/>
          </a:xfr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latin typeface="CGOMEGA"/>
              </a:rPr>
              <a:t>CVR COLLEGE OF ENGINEERING</a:t>
            </a:r>
            <a:br>
              <a:rPr lang="en-GB" dirty="0"/>
            </a:br>
            <a:r>
              <a:rPr lang="en-GB" sz="2200" b="1" dirty="0"/>
              <a:t>DEPARTMENT OF COMPUTER SCIENCE AND ENGINEERING</a:t>
            </a:r>
            <a:endParaRPr lang="en-US" sz="2200" b="1" dirty="0"/>
          </a:p>
        </p:txBody>
      </p:sp>
      <p:sp>
        <p:nvSpPr>
          <p:cNvPr id="6" name="TextBox 5">
            <a:extLst>
              <a:ext uri="{FF2B5EF4-FFF2-40B4-BE49-F238E27FC236}">
                <a16:creationId xmlns:a16="http://schemas.microsoft.com/office/drawing/2014/main" id="{5090F547-C236-2703-C272-3D1377020745}"/>
              </a:ext>
            </a:extLst>
          </p:cNvPr>
          <p:cNvSpPr txBox="1"/>
          <p:nvPr/>
        </p:nvSpPr>
        <p:spPr>
          <a:xfrm flipH="1">
            <a:off x="0" y="1587456"/>
            <a:ext cx="7984516" cy="461665"/>
          </a:xfrm>
          <a:prstGeom prst="rect">
            <a:avLst/>
          </a:prstGeom>
          <a:noFill/>
        </p:spPr>
        <p:txBody>
          <a:bodyPr wrap="square" rtlCol="0">
            <a:spAutoFit/>
          </a:bodyPr>
          <a:lstStyle/>
          <a:p>
            <a:pPr algn="ctr"/>
            <a:endParaRPr lang="en-US" sz="2400" dirty="0"/>
          </a:p>
        </p:txBody>
      </p:sp>
      <p:sp>
        <p:nvSpPr>
          <p:cNvPr id="14" name="TextBox 13">
            <a:extLst>
              <a:ext uri="{FF2B5EF4-FFF2-40B4-BE49-F238E27FC236}">
                <a16:creationId xmlns:a16="http://schemas.microsoft.com/office/drawing/2014/main" id="{1D396120-1AF4-265A-B87B-912F98CC90B0}"/>
              </a:ext>
            </a:extLst>
          </p:cNvPr>
          <p:cNvSpPr txBox="1"/>
          <p:nvPr/>
        </p:nvSpPr>
        <p:spPr>
          <a:xfrm>
            <a:off x="599272" y="4261115"/>
            <a:ext cx="3965575" cy="1323439"/>
          </a:xfrm>
          <a:prstGeom prst="rect">
            <a:avLst/>
          </a:prstGeom>
          <a:noFill/>
        </p:spPr>
        <p:txBody>
          <a:bodyPr wrap="square" rtlCol="0">
            <a:spAutoFit/>
          </a:bodyPr>
          <a:lstStyle/>
          <a:p>
            <a:r>
              <a:rPr lang="en-US" sz="2000" dirty="0"/>
              <a:t>BY</a:t>
            </a:r>
          </a:p>
          <a:p>
            <a:r>
              <a:rPr lang="en-US" sz="2000" dirty="0"/>
              <a:t>K SAI KEERTHAN – 19B81A05G3</a:t>
            </a:r>
          </a:p>
          <a:p>
            <a:r>
              <a:rPr lang="en-US" sz="2000" dirty="0"/>
              <a:t>R VISHAL – 19B81A05H7</a:t>
            </a:r>
          </a:p>
          <a:p>
            <a:r>
              <a:rPr lang="en-US" sz="2000" dirty="0"/>
              <a:t>T TANAY – 19RA1A0545</a:t>
            </a:r>
          </a:p>
        </p:txBody>
      </p:sp>
      <p:sp>
        <p:nvSpPr>
          <p:cNvPr id="15" name="TextBox 14">
            <a:extLst>
              <a:ext uri="{FF2B5EF4-FFF2-40B4-BE49-F238E27FC236}">
                <a16:creationId xmlns:a16="http://schemas.microsoft.com/office/drawing/2014/main" id="{E33B83CC-A6A2-3EE1-9D62-D18E2D7C6679}"/>
              </a:ext>
            </a:extLst>
          </p:cNvPr>
          <p:cNvSpPr txBox="1"/>
          <p:nvPr/>
        </p:nvSpPr>
        <p:spPr>
          <a:xfrm>
            <a:off x="599272" y="5622711"/>
            <a:ext cx="3616884" cy="984885"/>
          </a:xfrm>
          <a:prstGeom prst="rect">
            <a:avLst/>
          </a:prstGeom>
          <a:noFill/>
        </p:spPr>
        <p:txBody>
          <a:bodyPr wrap="square" rtlCol="0">
            <a:spAutoFit/>
          </a:bodyPr>
          <a:lstStyle/>
          <a:p>
            <a:r>
              <a:rPr lang="en-GB" sz="2000" dirty="0"/>
              <a:t>Under guidance of</a:t>
            </a:r>
          </a:p>
          <a:p>
            <a:r>
              <a:rPr lang="en-GB" sz="2000" dirty="0"/>
              <a:t>M VASAVI (Assistant Professor)</a:t>
            </a:r>
            <a:endParaRPr lang="en-US" sz="2000" dirty="0"/>
          </a:p>
          <a:p>
            <a:endParaRPr lang="en-US" dirty="0"/>
          </a:p>
        </p:txBody>
      </p:sp>
    </p:spTree>
    <p:extLst>
      <p:ext uri="{BB962C8B-B14F-4D97-AF65-F5344CB8AC3E}">
        <p14:creationId xmlns:p14="http://schemas.microsoft.com/office/powerpoint/2010/main" val="158496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10489-BAF7-475C-A248-F3CF46599487}"/>
              </a:ext>
            </a:extLst>
          </p:cNvPr>
          <p:cNvSpPr>
            <a:spLocks noGrp="1"/>
          </p:cNvSpPr>
          <p:nvPr>
            <p:ph type="title"/>
          </p:nvPr>
        </p:nvSpPr>
        <p:spPr>
          <a:xfrm>
            <a:off x="739588" y="365126"/>
            <a:ext cx="10515600" cy="764428"/>
          </a:xfrm>
        </p:spPr>
        <p:txBody>
          <a:bodyPr/>
          <a:lstStyle/>
          <a:p>
            <a:r>
              <a:rPr lang="en-US" dirty="0"/>
              <a:t>HARDWARE REQUIREMENTS</a:t>
            </a:r>
          </a:p>
        </p:txBody>
      </p:sp>
      <p:sp>
        <p:nvSpPr>
          <p:cNvPr id="38" name="Rectángulo 6">
            <a:extLst>
              <a:ext uri="{FF2B5EF4-FFF2-40B4-BE49-F238E27FC236}">
                <a16:creationId xmlns:a16="http://schemas.microsoft.com/office/drawing/2014/main" id="{B920EDBD-67F7-42A2-A5F2-31DF7C83460E}"/>
              </a:ext>
            </a:extLst>
          </p:cNvPr>
          <p:cNvSpPr/>
          <p:nvPr/>
        </p:nvSpPr>
        <p:spPr>
          <a:xfrm>
            <a:off x="1805127" y="3546372"/>
            <a:ext cx="2720574" cy="665473"/>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Hard Drive</a:t>
            </a:r>
          </a:p>
        </p:txBody>
      </p:sp>
      <p:sp>
        <p:nvSpPr>
          <p:cNvPr id="41" name="Rectángulo 6">
            <a:extLst>
              <a:ext uri="{FF2B5EF4-FFF2-40B4-BE49-F238E27FC236}">
                <a16:creationId xmlns:a16="http://schemas.microsoft.com/office/drawing/2014/main" id="{6BB47004-3E5A-4B9C-A2C7-AB808AF049BA}"/>
              </a:ext>
            </a:extLst>
          </p:cNvPr>
          <p:cNvSpPr/>
          <p:nvPr/>
        </p:nvSpPr>
        <p:spPr>
          <a:xfrm>
            <a:off x="8056305" y="3546372"/>
            <a:ext cx="2156122" cy="653964"/>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   RAM</a:t>
            </a:r>
          </a:p>
        </p:txBody>
      </p:sp>
      <p:sp>
        <p:nvSpPr>
          <p:cNvPr id="3" name="Rectángulo 2">
            <a:extLst>
              <a:ext uri="{FF2B5EF4-FFF2-40B4-BE49-F238E27FC236}">
                <a16:creationId xmlns:a16="http://schemas.microsoft.com/office/drawing/2014/main" id="{72D31F9A-2ADC-4822-998B-D573F8653458}"/>
              </a:ext>
            </a:extLst>
          </p:cNvPr>
          <p:cNvSpPr/>
          <p:nvPr/>
        </p:nvSpPr>
        <p:spPr>
          <a:xfrm>
            <a:off x="1973086" y="4642952"/>
            <a:ext cx="2384656" cy="400110"/>
          </a:xfrm>
          <a:prstGeom prst="rect">
            <a:avLst/>
          </a:prstGeom>
        </p:spPr>
        <p:txBody>
          <a:bodyPr wrap="square">
            <a:spAutoFit/>
          </a:bodyPr>
          <a:lstStyle/>
          <a:p>
            <a:pPr algn="ctr"/>
            <a:r>
              <a:rPr lang="es-CO" sz="2000" dirty="0">
                <a:cs typeface="Arial" panose="020B0604020202020204" pitchFamily="34" charset="0"/>
              </a:rPr>
              <a:t>256 GB</a:t>
            </a:r>
            <a:endParaRPr lang="en-US" sz="2000" dirty="0"/>
          </a:p>
        </p:txBody>
      </p:sp>
      <p:sp>
        <p:nvSpPr>
          <p:cNvPr id="46" name="Rectángulo 45">
            <a:extLst>
              <a:ext uri="{FF2B5EF4-FFF2-40B4-BE49-F238E27FC236}">
                <a16:creationId xmlns:a16="http://schemas.microsoft.com/office/drawing/2014/main" id="{A19D4B2C-95BD-47E3-BC36-947FD8CE752D}"/>
              </a:ext>
            </a:extLst>
          </p:cNvPr>
          <p:cNvSpPr/>
          <p:nvPr/>
        </p:nvSpPr>
        <p:spPr>
          <a:xfrm>
            <a:off x="5026025" y="4642952"/>
            <a:ext cx="2139949" cy="400110"/>
          </a:xfrm>
          <a:prstGeom prst="rect">
            <a:avLst/>
          </a:prstGeom>
        </p:spPr>
        <p:txBody>
          <a:bodyPr wrap="square">
            <a:spAutoFit/>
          </a:bodyPr>
          <a:lstStyle/>
          <a:p>
            <a:pPr algn="ctr"/>
            <a:r>
              <a:rPr lang="es-CO" sz="2000" dirty="0">
                <a:cs typeface="Arial" panose="020B0604020202020204" pitchFamily="34" charset="0"/>
              </a:rPr>
              <a:t>Intel i5 Processor</a:t>
            </a:r>
            <a:endParaRPr lang="en-US" sz="2000" dirty="0"/>
          </a:p>
        </p:txBody>
      </p:sp>
      <p:sp>
        <p:nvSpPr>
          <p:cNvPr id="97" name="Rectángulo 45">
            <a:extLst>
              <a:ext uri="{FF2B5EF4-FFF2-40B4-BE49-F238E27FC236}">
                <a16:creationId xmlns:a16="http://schemas.microsoft.com/office/drawing/2014/main" id="{A19D4B2C-95BD-47E3-BC36-947FD8CE752D}"/>
              </a:ext>
            </a:extLst>
          </p:cNvPr>
          <p:cNvSpPr/>
          <p:nvPr/>
        </p:nvSpPr>
        <p:spPr>
          <a:xfrm>
            <a:off x="8072478" y="4642952"/>
            <a:ext cx="2139949" cy="400110"/>
          </a:xfrm>
          <a:prstGeom prst="rect">
            <a:avLst/>
          </a:prstGeom>
        </p:spPr>
        <p:txBody>
          <a:bodyPr wrap="square">
            <a:spAutoFit/>
          </a:bodyPr>
          <a:lstStyle/>
          <a:p>
            <a:pPr algn="ctr"/>
            <a:r>
              <a:rPr lang="es-CO" sz="2000" dirty="0">
                <a:cs typeface="Arial" panose="020B0604020202020204" pitchFamily="34" charset="0"/>
              </a:rPr>
              <a:t>4 GB</a:t>
            </a:r>
            <a:endParaRPr lang="en-US" sz="2000" dirty="0"/>
          </a:p>
        </p:txBody>
      </p:sp>
      <p:sp>
        <p:nvSpPr>
          <p:cNvPr id="98" name="Rectángulo 6">
            <a:extLst>
              <a:ext uri="{FF2B5EF4-FFF2-40B4-BE49-F238E27FC236}">
                <a16:creationId xmlns:a16="http://schemas.microsoft.com/office/drawing/2014/main" id="{B920EDBD-67F7-42A2-A5F2-31DF7C83460E}"/>
              </a:ext>
            </a:extLst>
          </p:cNvPr>
          <p:cNvSpPr/>
          <p:nvPr/>
        </p:nvSpPr>
        <p:spPr>
          <a:xfrm>
            <a:off x="4815751" y="3557881"/>
            <a:ext cx="2879617" cy="665473"/>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  Processor</a:t>
            </a:r>
          </a:p>
        </p:txBody>
      </p:sp>
      <p:pic>
        <p:nvPicPr>
          <p:cNvPr id="6146" name="Picture 2" descr="What Is an External Hard Driv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169223" y="2197314"/>
            <a:ext cx="1992382" cy="11369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electronics, circuit&#10;&#10;Description automatically generated">
            <a:extLst>
              <a:ext uri="{FF2B5EF4-FFF2-40B4-BE49-F238E27FC236}">
                <a16:creationId xmlns:a16="http://schemas.microsoft.com/office/drawing/2014/main" id="{B35E00AE-F82A-F9E9-8A43-2D7CCC31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927" y="1922595"/>
            <a:ext cx="2095500" cy="1323975"/>
          </a:xfrm>
          <a:prstGeom prst="rect">
            <a:avLst/>
          </a:prstGeom>
        </p:spPr>
      </p:pic>
      <p:pic>
        <p:nvPicPr>
          <p:cNvPr id="7" name="Picture 6" descr="A close-up of a computer chip&#10;&#10;Description automatically generated with low confidence">
            <a:extLst>
              <a:ext uri="{FF2B5EF4-FFF2-40B4-BE49-F238E27FC236}">
                <a16:creationId xmlns:a16="http://schemas.microsoft.com/office/drawing/2014/main" id="{B1721230-4A1C-0E24-56F9-0DEABF6FA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547" y="1920553"/>
            <a:ext cx="1982024" cy="1585619"/>
          </a:xfrm>
          <a:prstGeom prst="rect">
            <a:avLst/>
          </a:prstGeom>
        </p:spPr>
      </p:pic>
    </p:spTree>
    <p:extLst>
      <p:ext uri="{BB962C8B-B14F-4D97-AF65-F5344CB8AC3E}">
        <p14:creationId xmlns:p14="http://schemas.microsoft.com/office/powerpoint/2010/main" val="316765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anning, Improving travel safety with AI powered traffic management -  TrafficInfraTech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 y="0"/>
            <a:ext cx="121928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837" y="0"/>
            <a:ext cx="12192836"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Diagram 1"/>
          <p:cNvGraphicFramePr/>
          <p:nvPr>
            <p:extLst>
              <p:ext uri="{D42A27DB-BD31-4B8C-83A1-F6EECF244321}">
                <p14:modId xmlns:p14="http://schemas.microsoft.com/office/powerpoint/2010/main" val="4180734030"/>
              </p:ext>
            </p:extLst>
          </p:nvPr>
        </p:nvGraphicFramePr>
        <p:xfrm>
          <a:off x="2626659" y="1389530"/>
          <a:ext cx="7443694" cy="493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6" name="Título 1">
            <a:extLst>
              <a:ext uri="{FF2B5EF4-FFF2-40B4-BE49-F238E27FC236}">
                <a16:creationId xmlns:a16="http://schemas.microsoft.com/office/drawing/2014/main" id="{3C410489-BAF7-475C-A248-F3CF46599487}"/>
              </a:ext>
            </a:extLst>
          </p:cNvPr>
          <p:cNvSpPr>
            <a:spLocks noGrp="1"/>
          </p:cNvSpPr>
          <p:nvPr>
            <p:ph type="title"/>
          </p:nvPr>
        </p:nvSpPr>
        <p:spPr>
          <a:xfrm>
            <a:off x="838200" y="365126"/>
            <a:ext cx="10515600" cy="764428"/>
          </a:xfrm>
        </p:spPr>
        <p:txBody>
          <a:bodyPr/>
          <a:lstStyle/>
          <a:p>
            <a:r>
              <a:rPr lang="en-US" b="1" dirty="0"/>
              <a:t>SYSTEM ARCHITECTURE</a:t>
            </a:r>
          </a:p>
        </p:txBody>
      </p:sp>
    </p:spTree>
    <p:extLst>
      <p:ext uri="{BB962C8B-B14F-4D97-AF65-F5344CB8AC3E}">
        <p14:creationId xmlns:p14="http://schemas.microsoft.com/office/powerpoint/2010/main" val="382241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2C79-1F8E-D615-7C0B-1A75E0D74561}"/>
              </a:ext>
            </a:extLst>
          </p:cNvPr>
          <p:cNvSpPr>
            <a:spLocks noGrp="1"/>
          </p:cNvSpPr>
          <p:nvPr>
            <p:ph type="title"/>
          </p:nvPr>
        </p:nvSpPr>
        <p:spPr/>
        <p:txBody>
          <a:bodyPr/>
          <a:lstStyle/>
          <a:p>
            <a:r>
              <a:rPr lang="en-IN" dirty="0"/>
              <a:t>Class Diagram</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365F01A8-0886-0469-4EF1-A415D0B741C4}"/>
                  </a:ext>
                </a:extLst>
              </p14:cNvPr>
              <p14:cNvContentPartPr/>
              <p14:nvPr/>
            </p14:nvContentPartPr>
            <p14:xfrm>
              <a:off x="1727928" y="575640"/>
              <a:ext cx="360" cy="360"/>
            </p14:xfrm>
          </p:contentPart>
        </mc:Choice>
        <mc:Fallback xmlns="">
          <p:pic>
            <p:nvPicPr>
              <p:cNvPr id="3" name="Ink 2">
                <a:extLst>
                  <a:ext uri="{FF2B5EF4-FFF2-40B4-BE49-F238E27FC236}">
                    <a16:creationId xmlns:a16="http://schemas.microsoft.com/office/drawing/2014/main" id="{365F01A8-0886-0469-4EF1-A415D0B741C4}"/>
                  </a:ext>
                </a:extLst>
              </p:cNvPr>
              <p:cNvPicPr/>
              <p:nvPr/>
            </p:nvPicPr>
            <p:blipFill>
              <a:blip r:embed="rId3"/>
              <a:stretch>
                <a:fillRect/>
              </a:stretch>
            </p:blipFill>
            <p:spPr>
              <a:xfrm>
                <a:off x="1710288" y="557640"/>
                <a:ext cx="36000" cy="36000"/>
              </a:xfrm>
              <a:prstGeom prst="rect">
                <a:avLst/>
              </a:prstGeom>
            </p:spPr>
          </p:pic>
        </mc:Fallback>
      </mc:AlternateContent>
      <p:pic>
        <p:nvPicPr>
          <p:cNvPr id="6" name="Picture 5">
            <a:extLst>
              <a:ext uri="{FF2B5EF4-FFF2-40B4-BE49-F238E27FC236}">
                <a16:creationId xmlns:a16="http://schemas.microsoft.com/office/drawing/2014/main" id="{1336F41B-16D5-491D-04A2-885EF6E14F5C}"/>
              </a:ext>
            </a:extLst>
          </p:cNvPr>
          <p:cNvPicPr>
            <a:picLocks noChangeAspect="1"/>
          </p:cNvPicPr>
          <p:nvPr/>
        </p:nvPicPr>
        <p:blipFill>
          <a:blip r:embed="rId4"/>
          <a:stretch>
            <a:fillRect/>
          </a:stretch>
        </p:blipFill>
        <p:spPr>
          <a:xfrm>
            <a:off x="1917956" y="1129554"/>
            <a:ext cx="5430008" cy="4867954"/>
          </a:xfrm>
          <a:prstGeom prst="rect">
            <a:avLst/>
          </a:prstGeom>
        </p:spPr>
      </p:pic>
    </p:spTree>
    <p:extLst>
      <p:ext uri="{BB962C8B-B14F-4D97-AF65-F5344CB8AC3E}">
        <p14:creationId xmlns:p14="http://schemas.microsoft.com/office/powerpoint/2010/main" val="52910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533E-475E-E75E-9DE7-93E45B00AA8B}"/>
              </a:ext>
            </a:extLst>
          </p:cNvPr>
          <p:cNvSpPr>
            <a:spLocks noGrp="1"/>
          </p:cNvSpPr>
          <p:nvPr>
            <p:ph type="title"/>
          </p:nvPr>
        </p:nvSpPr>
        <p:spPr/>
        <p:txBody>
          <a:bodyPr/>
          <a:lstStyle/>
          <a:p>
            <a:r>
              <a:rPr lang="en-IN" dirty="0"/>
              <a:t>Use case Diagram</a:t>
            </a:r>
          </a:p>
        </p:txBody>
      </p:sp>
      <p:pic>
        <p:nvPicPr>
          <p:cNvPr id="4" name="Picture 3">
            <a:extLst>
              <a:ext uri="{FF2B5EF4-FFF2-40B4-BE49-F238E27FC236}">
                <a16:creationId xmlns:a16="http://schemas.microsoft.com/office/drawing/2014/main" id="{12A6E9FD-C1F6-8206-694D-A9EC3CF19B11}"/>
              </a:ext>
            </a:extLst>
          </p:cNvPr>
          <p:cNvPicPr>
            <a:picLocks noChangeAspect="1"/>
          </p:cNvPicPr>
          <p:nvPr/>
        </p:nvPicPr>
        <p:blipFill>
          <a:blip r:embed="rId2"/>
          <a:stretch>
            <a:fillRect/>
          </a:stretch>
        </p:blipFill>
        <p:spPr>
          <a:xfrm>
            <a:off x="1932994" y="1344168"/>
            <a:ext cx="8326012" cy="5394960"/>
          </a:xfrm>
          <a:prstGeom prst="rect">
            <a:avLst/>
          </a:prstGeom>
        </p:spPr>
      </p:pic>
    </p:spTree>
    <p:extLst>
      <p:ext uri="{BB962C8B-B14F-4D97-AF65-F5344CB8AC3E}">
        <p14:creationId xmlns:p14="http://schemas.microsoft.com/office/powerpoint/2010/main" val="111213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EED5-815A-6C14-7AF2-136E4212A185}"/>
              </a:ext>
            </a:extLst>
          </p:cNvPr>
          <p:cNvSpPr>
            <a:spLocks noGrp="1"/>
          </p:cNvSpPr>
          <p:nvPr>
            <p:ph type="title"/>
          </p:nvPr>
        </p:nvSpPr>
        <p:spPr/>
        <p:txBody>
          <a:bodyPr/>
          <a:lstStyle/>
          <a:p>
            <a:r>
              <a:rPr lang="en-IN" dirty="0"/>
              <a:t>Sequence Diagram</a:t>
            </a:r>
          </a:p>
        </p:txBody>
      </p:sp>
      <p:pic>
        <p:nvPicPr>
          <p:cNvPr id="6" name="Picture 5">
            <a:extLst>
              <a:ext uri="{FF2B5EF4-FFF2-40B4-BE49-F238E27FC236}">
                <a16:creationId xmlns:a16="http://schemas.microsoft.com/office/drawing/2014/main" id="{31888056-2FA4-9CA3-296B-038DF39BD8B7}"/>
              </a:ext>
            </a:extLst>
          </p:cNvPr>
          <p:cNvPicPr>
            <a:picLocks noChangeAspect="1"/>
          </p:cNvPicPr>
          <p:nvPr/>
        </p:nvPicPr>
        <p:blipFill>
          <a:blip r:embed="rId2"/>
          <a:stretch>
            <a:fillRect/>
          </a:stretch>
        </p:blipFill>
        <p:spPr>
          <a:xfrm>
            <a:off x="0" y="1833956"/>
            <a:ext cx="12192000" cy="3190088"/>
          </a:xfrm>
          <a:prstGeom prst="rect">
            <a:avLst/>
          </a:prstGeom>
        </p:spPr>
      </p:pic>
    </p:spTree>
    <p:extLst>
      <p:ext uri="{BB962C8B-B14F-4D97-AF65-F5344CB8AC3E}">
        <p14:creationId xmlns:p14="http://schemas.microsoft.com/office/powerpoint/2010/main" val="279736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4072-954B-5124-8A1B-F6C677C25324}"/>
              </a:ext>
            </a:extLst>
          </p:cNvPr>
          <p:cNvSpPr>
            <a:spLocks noGrp="1"/>
          </p:cNvSpPr>
          <p:nvPr>
            <p:ph type="title"/>
          </p:nvPr>
        </p:nvSpPr>
        <p:spPr/>
        <p:txBody>
          <a:bodyPr/>
          <a:lstStyle/>
          <a:p>
            <a:r>
              <a:rPr lang="en-IN" dirty="0"/>
              <a:t>Activity Diagram</a:t>
            </a:r>
          </a:p>
        </p:txBody>
      </p:sp>
      <p:pic>
        <p:nvPicPr>
          <p:cNvPr id="4" name="Picture 3">
            <a:extLst>
              <a:ext uri="{FF2B5EF4-FFF2-40B4-BE49-F238E27FC236}">
                <a16:creationId xmlns:a16="http://schemas.microsoft.com/office/drawing/2014/main" id="{8E19FFE5-E072-CC13-DD7B-950531CDA125}"/>
              </a:ext>
            </a:extLst>
          </p:cNvPr>
          <p:cNvPicPr>
            <a:picLocks noChangeAspect="1"/>
          </p:cNvPicPr>
          <p:nvPr/>
        </p:nvPicPr>
        <p:blipFill>
          <a:blip r:embed="rId2"/>
          <a:stretch>
            <a:fillRect/>
          </a:stretch>
        </p:blipFill>
        <p:spPr>
          <a:xfrm>
            <a:off x="604071" y="1233181"/>
            <a:ext cx="10983858" cy="4391638"/>
          </a:xfrm>
          <a:prstGeom prst="rect">
            <a:avLst/>
          </a:prstGeom>
        </p:spPr>
      </p:pic>
    </p:spTree>
    <p:extLst>
      <p:ext uri="{BB962C8B-B14F-4D97-AF65-F5344CB8AC3E}">
        <p14:creationId xmlns:p14="http://schemas.microsoft.com/office/powerpoint/2010/main" val="166421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D57D327-D52D-4823-8565-77A7BBCC9503}"/>
              </a:ext>
            </a:extLst>
          </p:cNvPr>
          <p:cNvSpPr txBox="1"/>
          <p:nvPr/>
        </p:nvSpPr>
        <p:spPr>
          <a:xfrm>
            <a:off x="405463" y="297090"/>
            <a:ext cx="5300011" cy="605294"/>
          </a:xfrm>
          <a:prstGeom prst="rect">
            <a:avLst/>
          </a:prstGeom>
          <a:noFill/>
        </p:spPr>
        <p:txBody>
          <a:bodyPr wrap="square" rtlCol="0">
            <a:spAutoFit/>
          </a:bodyPr>
          <a:lstStyle/>
          <a:p>
            <a:pPr>
              <a:lnSpc>
                <a:spcPts val="4000"/>
              </a:lnSpc>
            </a:pPr>
            <a:r>
              <a:rPr lang="es-CO" sz="4400" b="1" i="1" dirty="0">
                <a:solidFill>
                  <a:srgbClr val="02A7A3"/>
                </a:solidFill>
                <a:latin typeface="+mj-lt"/>
                <a:cs typeface="Arial" panose="020B0604020202020204" pitchFamily="34" charset="0"/>
              </a:rPr>
              <a:t>IMPLEMENTATION</a:t>
            </a:r>
          </a:p>
        </p:txBody>
      </p:sp>
      <p:sp>
        <p:nvSpPr>
          <p:cNvPr id="9" name="Marcador de texto 34">
            <a:extLst>
              <a:ext uri="{FF2B5EF4-FFF2-40B4-BE49-F238E27FC236}">
                <a16:creationId xmlns:a16="http://schemas.microsoft.com/office/drawing/2014/main" id="{24B355F3-05B7-45D6-A137-40BF7B7097EC}"/>
              </a:ext>
            </a:extLst>
          </p:cNvPr>
          <p:cNvSpPr txBox="1">
            <a:spLocks/>
          </p:cNvSpPr>
          <p:nvPr/>
        </p:nvSpPr>
        <p:spPr>
          <a:xfrm>
            <a:off x="3600077" y="1051560"/>
            <a:ext cx="8000252" cy="4739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endParaRPr lang="en-IN" sz="1800" dirty="0"/>
          </a:p>
        </p:txBody>
      </p:sp>
      <p:graphicFrame>
        <p:nvGraphicFramePr>
          <p:cNvPr id="7" name="Diagram 6"/>
          <p:cNvGraphicFramePr/>
          <p:nvPr>
            <p:extLst>
              <p:ext uri="{D42A27DB-BD31-4B8C-83A1-F6EECF244321}">
                <p14:modId xmlns:p14="http://schemas.microsoft.com/office/powerpoint/2010/main" val="3606201130"/>
              </p:ext>
            </p:extLst>
          </p:nvPr>
        </p:nvGraphicFramePr>
        <p:xfrm>
          <a:off x="901473" y="981671"/>
          <a:ext cx="6577124" cy="5693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Marcador de posición de imagen 10">
            <a:extLst>
              <a:ext uri="{FF2B5EF4-FFF2-40B4-BE49-F238E27FC236}">
                <a16:creationId xmlns:a16="http://schemas.microsoft.com/office/drawing/2014/main" id="{3264CABC-17E3-48A3-9A20-871EFF3FB0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8652" y="0"/>
            <a:ext cx="7183353" cy="6858000"/>
          </a:xfrm>
          <a:prstGeom prst="parallelogram">
            <a:avLst/>
          </a:prstGeom>
        </p:spPr>
      </p:pic>
    </p:spTree>
    <p:extLst>
      <p:ext uri="{BB962C8B-B14F-4D97-AF65-F5344CB8AC3E}">
        <p14:creationId xmlns:p14="http://schemas.microsoft.com/office/powerpoint/2010/main" val="220798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90186C-6FF4-D204-878A-F334A5953790}"/>
              </a:ext>
            </a:extLst>
          </p:cNvPr>
          <p:cNvSpPr txBox="1"/>
          <p:nvPr/>
        </p:nvSpPr>
        <p:spPr>
          <a:xfrm>
            <a:off x="670249" y="1866007"/>
            <a:ext cx="10282335"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boxAndLineOverlap( ) - This function takes the midpoint coordinates of a bounding box and the coordinates of a line as input and checks if the box overlaps with the line.</a:t>
            </a:r>
          </a:p>
          <a:p>
            <a:pPr marL="342900" indent="-342900">
              <a:buFont typeface="Arial" panose="020B0604020202020204" pitchFamily="34" charset="0"/>
              <a:buChar char="•"/>
            </a:pPr>
            <a:r>
              <a:rPr lang="en-US" sz="2400" dirty="0" err="1"/>
              <a:t>displayFPS</a:t>
            </a:r>
            <a:r>
              <a:rPr lang="en-US" sz="2400" dirty="0"/>
              <a:t>( ) - This function takes the start time and number of frames as input and displays the current frames per second (FPS) on the terminal.</a:t>
            </a:r>
          </a:p>
          <a:p>
            <a:pPr marL="342900" indent="-342900">
              <a:buFont typeface="Arial" panose="020B0604020202020204" pitchFamily="34" charset="0"/>
              <a:buChar char="•"/>
            </a:pPr>
            <a:r>
              <a:rPr lang="en-US" sz="2400" dirty="0" err="1"/>
              <a:t>drawDetectionBoxes</a:t>
            </a:r>
            <a:r>
              <a:rPr lang="en-US" sz="2400" dirty="0"/>
              <a:t>( ) - This function takes the indices, bounding boxes, class IDs, confidences, and the current frame as input and draws bounding boxes and labels on the frame for each detected object.</a:t>
            </a:r>
          </a:p>
          <a:p>
            <a:pPr marL="342900" indent="-342900">
              <a:buFont typeface="Arial" panose="020B0604020202020204" pitchFamily="34" charset="0"/>
              <a:buChar char="•"/>
            </a:pPr>
            <a:r>
              <a:rPr lang="en-US" sz="2400" dirty="0" err="1"/>
              <a:t>count_vehicles</a:t>
            </a:r>
            <a:r>
              <a:rPr lang="en-US" sz="2400" dirty="0"/>
              <a:t>( ) - This function takes the indices, bounding boxes, class IDs, vehicle count, detections from previous frames, and the current frame as input and counts the number of vehicles in the current frame. It also tracks the vehicles across frames and assigns a unique ID to each vehicle.</a:t>
            </a:r>
          </a:p>
        </p:txBody>
      </p:sp>
      <p:sp>
        <p:nvSpPr>
          <p:cNvPr id="4" name="TextBox 3">
            <a:extLst>
              <a:ext uri="{FF2B5EF4-FFF2-40B4-BE49-F238E27FC236}">
                <a16:creationId xmlns:a16="http://schemas.microsoft.com/office/drawing/2014/main" id="{6DBA6225-7F50-ACC0-B3D9-151F7C264943}"/>
              </a:ext>
            </a:extLst>
          </p:cNvPr>
          <p:cNvSpPr txBox="1"/>
          <p:nvPr/>
        </p:nvSpPr>
        <p:spPr>
          <a:xfrm>
            <a:off x="1813249" y="419100"/>
            <a:ext cx="10912151" cy="830997"/>
          </a:xfrm>
          <a:prstGeom prst="rect">
            <a:avLst/>
          </a:prstGeom>
          <a:noFill/>
        </p:spPr>
        <p:txBody>
          <a:bodyPr wrap="square" rtlCol="0">
            <a:spAutoFit/>
          </a:bodyPr>
          <a:lstStyle/>
          <a:p>
            <a:r>
              <a:rPr lang="en-US" sz="4800" dirty="0"/>
              <a:t>MAJOR FUNCTIONS IN THE CODE</a:t>
            </a:r>
            <a:endParaRPr lang="en-US" dirty="0"/>
          </a:p>
        </p:txBody>
      </p:sp>
    </p:spTree>
    <p:extLst>
      <p:ext uri="{BB962C8B-B14F-4D97-AF65-F5344CB8AC3E}">
        <p14:creationId xmlns:p14="http://schemas.microsoft.com/office/powerpoint/2010/main" val="2025424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1A230DE6-199B-45E1-BD40-1E775EBB3CB2}"/>
              </a:ext>
            </a:extLst>
          </p:cNvPr>
          <p:cNvGrpSpPr>
            <a:grpSpLocks noChangeAspect="1"/>
          </p:cNvGrpSpPr>
          <p:nvPr/>
        </p:nvGrpSpPr>
        <p:grpSpPr bwMode="auto">
          <a:xfrm>
            <a:off x="7070827" y="-15513"/>
            <a:ext cx="7469188" cy="6851650"/>
            <a:chOff x="2806" y="2"/>
            <a:chExt cx="4705" cy="4316"/>
          </a:xfrm>
        </p:grpSpPr>
        <p:sp>
          <p:nvSpPr>
            <p:cNvPr id="9" name="Freeform 5">
              <a:extLst>
                <a:ext uri="{FF2B5EF4-FFF2-40B4-BE49-F238E27FC236}">
                  <a16:creationId xmlns:a16="http://schemas.microsoft.com/office/drawing/2014/main" id="{B49249A5-2275-4A71-8897-DD0443E51D84}"/>
                </a:ext>
              </a:extLst>
            </p:cNvPr>
            <p:cNvSpPr>
              <a:spLocks/>
            </p:cNvSpPr>
            <p:nvPr/>
          </p:nvSpPr>
          <p:spPr bwMode="auto">
            <a:xfrm>
              <a:off x="2806" y="2"/>
              <a:ext cx="1073" cy="4316"/>
            </a:xfrm>
            <a:custGeom>
              <a:avLst/>
              <a:gdLst>
                <a:gd name="T0" fmla="*/ 1073 w 1073"/>
                <a:gd name="T1" fmla="*/ 0 h 4316"/>
                <a:gd name="T2" fmla="*/ 827 w 1073"/>
                <a:gd name="T3" fmla="*/ 0 h 4316"/>
                <a:gd name="T4" fmla="*/ 0 w 1073"/>
                <a:gd name="T5" fmla="*/ 4316 h 4316"/>
                <a:gd name="T6" fmla="*/ 273 w 1073"/>
                <a:gd name="T7" fmla="*/ 4316 h 4316"/>
                <a:gd name="T8" fmla="*/ 1073 w 1073"/>
                <a:gd name="T9" fmla="*/ 0 h 4316"/>
              </a:gdLst>
              <a:ahLst/>
              <a:cxnLst>
                <a:cxn ang="0">
                  <a:pos x="T0" y="T1"/>
                </a:cxn>
                <a:cxn ang="0">
                  <a:pos x="T2" y="T3"/>
                </a:cxn>
                <a:cxn ang="0">
                  <a:pos x="T4" y="T5"/>
                </a:cxn>
                <a:cxn ang="0">
                  <a:pos x="T6" y="T7"/>
                </a:cxn>
                <a:cxn ang="0">
                  <a:pos x="T8" y="T9"/>
                </a:cxn>
              </a:cxnLst>
              <a:rect l="0" t="0" r="r" b="b"/>
              <a:pathLst>
                <a:path w="1073" h="4316">
                  <a:moveTo>
                    <a:pt x="1073" y="0"/>
                  </a:moveTo>
                  <a:lnTo>
                    <a:pt x="827" y="0"/>
                  </a:lnTo>
                  <a:lnTo>
                    <a:pt x="0" y="4316"/>
                  </a:lnTo>
                  <a:lnTo>
                    <a:pt x="273" y="4316"/>
                  </a:lnTo>
                  <a:lnTo>
                    <a:pt x="1073" y="0"/>
                  </a:lnTo>
                  <a:close/>
                </a:path>
              </a:pathLst>
            </a:custGeom>
            <a:gradFill>
              <a:gsLst>
                <a:gs pos="0">
                  <a:srgbClr val="2F7899"/>
                </a:gs>
                <a:gs pos="37000">
                  <a:srgbClr val="2D5E7C"/>
                </a:gs>
                <a:gs pos="100000">
                  <a:srgbClr val="009B98"/>
                </a:gs>
              </a:gsLst>
              <a:lin ang="1620000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07C7A77-ECCC-4401-A28D-523F15799300}"/>
                </a:ext>
              </a:extLst>
            </p:cNvPr>
            <p:cNvSpPr>
              <a:spLocks/>
            </p:cNvSpPr>
            <p:nvPr/>
          </p:nvSpPr>
          <p:spPr bwMode="auto">
            <a:xfrm>
              <a:off x="5810" y="2"/>
              <a:ext cx="1701" cy="4316"/>
            </a:xfrm>
            <a:custGeom>
              <a:avLst/>
              <a:gdLst>
                <a:gd name="T0" fmla="*/ 1701 w 1701"/>
                <a:gd name="T1" fmla="*/ 0 h 4316"/>
                <a:gd name="T2" fmla="*/ 807 w 1701"/>
                <a:gd name="T3" fmla="*/ 0 h 4316"/>
                <a:gd name="T4" fmla="*/ 0 w 1701"/>
                <a:gd name="T5" fmla="*/ 4316 h 4316"/>
                <a:gd name="T6" fmla="*/ 880 w 1701"/>
                <a:gd name="T7" fmla="*/ 4316 h 4316"/>
                <a:gd name="T8" fmla="*/ 1701 w 1701"/>
                <a:gd name="T9" fmla="*/ 0 h 4316"/>
              </a:gdLst>
              <a:ahLst/>
              <a:cxnLst>
                <a:cxn ang="0">
                  <a:pos x="T0" y="T1"/>
                </a:cxn>
                <a:cxn ang="0">
                  <a:pos x="T2" y="T3"/>
                </a:cxn>
                <a:cxn ang="0">
                  <a:pos x="T4" y="T5"/>
                </a:cxn>
                <a:cxn ang="0">
                  <a:pos x="T6" y="T7"/>
                </a:cxn>
                <a:cxn ang="0">
                  <a:pos x="T8" y="T9"/>
                </a:cxn>
              </a:cxnLst>
              <a:rect l="0" t="0" r="r" b="b"/>
              <a:pathLst>
                <a:path w="1701" h="4316">
                  <a:moveTo>
                    <a:pt x="1701" y="0"/>
                  </a:moveTo>
                  <a:lnTo>
                    <a:pt x="807" y="0"/>
                  </a:lnTo>
                  <a:lnTo>
                    <a:pt x="0" y="4316"/>
                  </a:lnTo>
                  <a:lnTo>
                    <a:pt x="880" y="4316"/>
                  </a:lnTo>
                  <a:lnTo>
                    <a:pt x="1701" y="0"/>
                  </a:lnTo>
                  <a:close/>
                </a:path>
              </a:pathLst>
            </a:custGeom>
            <a:solidFill>
              <a:srgbClr val="00647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4BC9B9B7-D6B4-4379-AB1A-699D3A6C5F90}"/>
                </a:ext>
              </a:extLst>
            </p:cNvPr>
            <p:cNvSpPr>
              <a:spLocks/>
            </p:cNvSpPr>
            <p:nvPr/>
          </p:nvSpPr>
          <p:spPr bwMode="auto">
            <a:xfrm>
              <a:off x="5528" y="2"/>
              <a:ext cx="1089" cy="4316"/>
            </a:xfrm>
            <a:custGeom>
              <a:avLst/>
              <a:gdLst>
                <a:gd name="T0" fmla="*/ 1089 w 1089"/>
                <a:gd name="T1" fmla="*/ 0 h 4316"/>
                <a:gd name="T2" fmla="*/ 841 w 1089"/>
                <a:gd name="T3" fmla="*/ 0 h 4316"/>
                <a:gd name="T4" fmla="*/ 0 w 1089"/>
                <a:gd name="T5" fmla="*/ 4316 h 4316"/>
                <a:gd name="T6" fmla="*/ 286 w 1089"/>
                <a:gd name="T7" fmla="*/ 4316 h 4316"/>
                <a:gd name="T8" fmla="*/ 1089 w 1089"/>
                <a:gd name="T9" fmla="*/ 0 h 4316"/>
              </a:gdLst>
              <a:ahLst/>
              <a:cxnLst>
                <a:cxn ang="0">
                  <a:pos x="T0" y="T1"/>
                </a:cxn>
                <a:cxn ang="0">
                  <a:pos x="T2" y="T3"/>
                </a:cxn>
                <a:cxn ang="0">
                  <a:pos x="T4" y="T5"/>
                </a:cxn>
                <a:cxn ang="0">
                  <a:pos x="T6" y="T7"/>
                </a:cxn>
                <a:cxn ang="0">
                  <a:pos x="T8" y="T9"/>
                </a:cxn>
              </a:cxnLst>
              <a:rect l="0" t="0" r="r" b="b"/>
              <a:pathLst>
                <a:path w="1089" h="4316">
                  <a:moveTo>
                    <a:pt x="1089" y="0"/>
                  </a:moveTo>
                  <a:lnTo>
                    <a:pt x="841" y="0"/>
                  </a:lnTo>
                  <a:lnTo>
                    <a:pt x="0" y="4316"/>
                  </a:lnTo>
                  <a:lnTo>
                    <a:pt x="286" y="4316"/>
                  </a:lnTo>
                  <a:lnTo>
                    <a:pt x="1089" y="0"/>
                  </a:lnTo>
                  <a:close/>
                </a:path>
              </a:pathLst>
            </a:custGeom>
            <a:gradFill>
              <a:gsLst>
                <a:gs pos="0">
                  <a:srgbClr val="11437E"/>
                </a:gs>
                <a:gs pos="37000">
                  <a:srgbClr val="007791"/>
                </a:gs>
                <a:gs pos="100000">
                  <a:srgbClr val="009B98"/>
                </a:gs>
              </a:gsLst>
              <a:lin ang="1620000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Rombo 41">
            <a:extLst>
              <a:ext uri="{FF2B5EF4-FFF2-40B4-BE49-F238E27FC236}">
                <a16:creationId xmlns:a16="http://schemas.microsoft.com/office/drawing/2014/main" id="{4286C041-E55A-4997-A10C-96AD915E7D0E}"/>
              </a:ext>
            </a:extLst>
          </p:cNvPr>
          <p:cNvSpPr/>
          <p:nvPr/>
        </p:nvSpPr>
        <p:spPr>
          <a:xfrm>
            <a:off x="11808209" y="5289135"/>
            <a:ext cx="545067" cy="545067"/>
          </a:xfrm>
          <a:prstGeom prst="diamond">
            <a:avLst/>
          </a:prstGeom>
          <a:solidFill>
            <a:srgbClr val="00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a:extLst>
              <a:ext uri="{FF2B5EF4-FFF2-40B4-BE49-F238E27FC236}">
                <a16:creationId xmlns:a16="http://schemas.microsoft.com/office/drawing/2014/main" id="{85FC7B60-96D3-4F62-A40D-5BDD97CBCE2C}"/>
              </a:ext>
            </a:extLst>
          </p:cNvPr>
          <p:cNvGrpSpPr>
            <a:grpSpLocks noChangeAspect="1"/>
          </p:cNvGrpSpPr>
          <p:nvPr/>
        </p:nvGrpSpPr>
        <p:grpSpPr bwMode="auto">
          <a:xfrm>
            <a:off x="1" y="149225"/>
            <a:ext cx="6480174" cy="4124326"/>
            <a:chOff x="0" y="94"/>
            <a:chExt cx="4082" cy="2598"/>
          </a:xfrm>
        </p:grpSpPr>
        <p:sp>
          <p:nvSpPr>
            <p:cNvPr id="18" name="AutoShape 3">
              <a:extLst>
                <a:ext uri="{FF2B5EF4-FFF2-40B4-BE49-F238E27FC236}">
                  <a16:creationId xmlns:a16="http://schemas.microsoft.com/office/drawing/2014/main" id="{BE5A20AB-B8E4-4E76-A3F0-7E2EE9C65CAA}"/>
                </a:ext>
              </a:extLst>
            </p:cNvPr>
            <p:cNvSpPr>
              <a:spLocks noChangeAspect="1" noChangeArrowheads="1" noTextEdit="1"/>
            </p:cNvSpPr>
            <p:nvPr/>
          </p:nvSpPr>
          <p:spPr bwMode="auto">
            <a:xfrm>
              <a:off x="697" y="1164"/>
              <a:ext cx="3385"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ED171EE5-9F97-445D-AA01-8B5368FE2372}"/>
                </a:ext>
              </a:extLst>
            </p:cNvPr>
            <p:cNvSpPr>
              <a:spLocks/>
            </p:cNvSpPr>
            <p:nvPr/>
          </p:nvSpPr>
          <p:spPr bwMode="auto">
            <a:xfrm>
              <a:off x="0" y="94"/>
              <a:ext cx="3077" cy="434"/>
            </a:xfrm>
            <a:custGeom>
              <a:avLst/>
              <a:gdLst>
                <a:gd name="T0" fmla="*/ 2454 w 2454"/>
                <a:gd name="T1" fmla="*/ 386 h 386"/>
                <a:gd name="T2" fmla="*/ 0 w 2454"/>
                <a:gd name="T3" fmla="*/ 386 h 386"/>
                <a:gd name="T4" fmla="*/ 0 w 2454"/>
                <a:gd name="T5" fmla="*/ 0 h 386"/>
                <a:gd name="T6" fmla="*/ 2240 w 2454"/>
                <a:gd name="T7" fmla="*/ 0 h 386"/>
                <a:gd name="T8" fmla="*/ 2454 w 2454"/>
                <a:gd name="T9" fmla="*/ 386 h 386"/>
              </a:gdLst>
              <a:ahLst/>
              <a:cxnLst>
                <a:cxn ang="0">
                  <a:pos x="T0" y="T1"/>
                </a:cxn>
                <a:cxn ang="0">
                  <a:pos x="T2" y="T3"/>
                </a:cxn>
                <a:cxn ang="0">
                  <a:pos x="T4" y="T5"/>
                </a:cxn>
                <a:cxn ang="0">
                  <a:pos x="T6" y="T7"/>
                </a:cxn>
                <a:cxn ang="0">
                  <a:pos x="T8" y="T9"/>
                </a:cxn>
              </a:cxnLst>
              <a:rect l="0" t="0" r="r" b="b"/>
              <a:pathLst>
                <a:path w="2454" h="386">
                  <a:moveTo>
                    <a:pt x="2454" y="386"/>
                  </a:moveTo>
                  <a:lnTo>
                    <a:pt x="0" y="386"/>
                  </a:lnTo>
                  <a:lnTo>
                    <a:pt x="0" y="0"/>
                  </a:lnTo>
                  <a:lnTo>
                    <a:pt x="2240" y="0"/>
                  </a:lnTo>
                  <a:lnTo>
                    <a:pt x="2454" y="386"/>
                  </a:lnTo>
                  <a:close/>
                </a:path>
              </a:pathLst>
            </a:custGeom>
            <a:solidFill>
              <a:srgbClr val="01A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3500" b="1" dirty="0">
                  <a:solidFill>
                    <a:schemeClr val="bg1"/>
                  </a:solidFill>
                </a:rPr>
                <a:t> ADVANTAGES</a:t>
              </a:r>
            </a:p>
          </p:txBody>
        </p:sp>
      </p:grpSp>
      <p:sp>
        <p:nvSpPr>
          <p:cNvPr id="20" name="Marcador de texto 34">
            <a:extLst>
              <a:ext uri="{FF2B5EF4-FFF2-40B4-BE49-F238E27FC236}">
                <a16:creationId xmlns:a16="http://schemas.microsoft.com/office/drawing/2014/main" id="{BFADA2B9-BF21-48B2-BD87-071BF5C763EC}"/>
              </a:ext>
            </a:extLst>
          </p:cNvPr>
          <p:cNvSpPr txBox="1">
            <a:spLocks/>
          </p:cNvSpPr>
          <p:nvPr/>
        </p:nvSpPr>
        <p:spPr>
          <a:xfrm>
            <a:off x="301524" y="1345339"/>
            <a:ext cx="6983613" cy="4488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No traffic disruption for installation.</a:t>
            </a:r>
          </a:p>
          <a:p>
            <a:endParaRPr lang="en-US" sz="3000" dirty="0"/>
          </a:p>
          <a:p>
            <a:r>
              <a:rPr lang="en-US" sz="3000" dirty="0"/>
              <a:t>Easy maintenance.</a:t>
            </a:r>
          </a:p>
          <a:p>
            <a:endParaRPr lang="en-US" sz="3000" dirty="0"/>
          </a:p>
          <a:p>
            <a:r>
              <a:rPr lang="en-US" sz="3000" dirty="0"/>
              <a:t>Covers wide area with single camera.</a:t>
            </a:r>
          </a:p>
          <a:p>
            <a:endParaRPr lang="en-US" sz="3000" dirty="0"/>
          </a:p>
          <a:p>
            <a:r>
              <a:rPr lang="en-US" sz="3000" dirty="0"/>
              <a:t>Provides rich visual information for manual inspection.</a:t>
            </a:r>
          </a:p>
        </p:txBody>
      </p:sp>
      <p:pic>
        <p:nvPicPr>
          <p:cNvPr id="21" name="Marcador de posición de imagen 39">
            <a:extLst>
              <a:ext uri="{FF2B5EF4-FFF2-40B4-BE49-F238E27FC236}">
                <a16:creationId xmlns:a16="http://schemas.microsoft.com/office/drawing/2014/main" id="{3AC861E1-DFB2-4C9C-9A9F-A48219ABE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975" y="-46539"/>
            <a:ext cx="4887483" cy="6882676"/>
          </a:xfrm>
          <a:prstGeom prst="parallelogram">
            <a:avLst/>
          </a:prstGeom>
        </p:spPr>
      </p:pic>
    </p:spTree>
    <p:extLst>
      <p:ext uri="{BB962C8B-B14F-4D97-AF65-F5344CB8AC3E}">
        <p14:creationId xmlns:p14="http://schemas.microsoft.com/office/powerpoint/2010/main" val="573666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faster, better traffic management decisions with Hikvision Traffic  Visualization Dashboard - 2021 - Hik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081"/>
            <a:ext cx="12192837" cy="6380919"/>
          </a:xfrm>
          <a:prstGeom prst="rect">
            <a:avLst/>
          </a:prstGeom>
          <a:solidFill>
            <a:schemeClr val="accent1">
              <a:alpha val="33000"/>
            </a:schemeClr>
          </a:solidFill>
        </p:spPr>
      </p:pic>
      <p:sp>
        <p:nvSpPr>
          <p:cNvPr id="2" name="Rectangle 1"/>
          <p:cNvSpPr/>
          <p:nvPr/>
        </p:nvSpPr>
        <p:spPr>
          <a:xfrm>
            <a:off x="-836" y="0"/>
            <a:ext cx="12192836"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ángulo 6">
            <a:extLst>
              <a:ext uri="{FF2B5EF4-FFF2-40B4-BE49-F238E27FC236}">
                <a16:creationId xmlns:a16="http://schemas.microsoft.com/office/drawing/2014/main" id="{CCB74B8B-8096-47B3-99A8-E32385A7ACDF}"/>
              </a:ext>
            </a:extLst>
          </p:cNvPr>
          <p:cNvSpPr/>
          <p:nvPr/>
        </p:nvSpPr>
        <p:spPr>
          <a:xfrm>
            <a:off x="0" y="8453"/>
            <a:ext cx="12192000" cy="706077"/>
          </a:xfrm>
          <a:prstGeom prst="rect">
            <a:avLst/>
          </a:prstGeom>
          <a:gradFill>
            <a:gsLst>
              <a:gs pos="0">
                <a:srgbClr val="11437E"/>
              </a:gs>
              <a:gs pos="37000">
                <a:srgbClr val="007791"/>
              </a:gs>
              <a:gs pos="100000">
                <a:srgbClr val="009B9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B4041EEE-B74B-47AC-93E2-8188A7041E3C}"/>
              </a:ext>
            </a:extLst>
          </p:cNvPr>
          <p:cNvSpPr/>
          <p:nvPr/>
        </p:nvSpPr>
        <p:spPr>
          <a:xfrm>
            <a:off x="236057" y="2007951"/>
            <a:ext cx="6793392" cy="3554819"/>
          </a:xfrm>
          <a:prstGeom prst="rect">
            <a:avLst/>
          </a:prstGeom>
        </p:spPr>
        <p:txBody>
          <a:bodyPr wrap="square">
            <a:spAutoFit/>
          </a:bodyPr>
          <a:lstStyle/>
          <a:p>
            <a:pPr algn="just"/>
            <a:r>
              <a:rPr lang="en-US" sz="2500" dirty="0"/>
              <a:t>The vehicle traffic data from this application can be used to count and classify vehicles on busy roads. Once this application is used to gather the data of vehicle types. Open-Source Computer Vision Library (OpenCV) and Python Programming language is used to implement the method developed. The system in this is to calculate the number of vehicles passing on road. It was based on the detection of that cross the virtual line.</a:t>
            </a:r>
            <a:endParaRPr lang="en-IN" sz="2500" dirty="0"/>
          </a:p>
        </p:txBody>
      </p:sp>
      <p:sp>
        <p:nvSpPr>
          <p:cNvPr id="19" name="CuadroTexto 18">
            <a:extLst>
              <a:ext uri="{FF2B5EF4-FFF2-40B4-BE49-F238E27FC236}">
                <a16:creationId xmlns:a16="http://schemas.microsoft.com/office/drawing/2014/main" id="{CE9E9A31-815D-47AA-997F-CB1DD56A51C9}"/>
              </a:ext>
            </a:extLst>
          </p:cNvPr>
          <p:cNvSpPr txBox="1"/>
          <p:nvPr/>
        </p:nvSpPr>
        <p:spPr>
          <a:xfrm>
            <a:off x="2380229" y="8453"/>
            <a:ext cx="7721826" cy="707886"/>
          </a:xfrm>
          <a:prstGeom prst="rect">
            <a:avLst/>
          </a:prstGeom>
          <a:noFill/>
        </p:spPr>
        <p:txBody>
          <a:bodyPr wrap="square" rtlCol="0">
            <a:spAutoFit/>
          </a:bodyPr>
          <a:lstStyle/>
          <a:p>
            <a:pPr algn="ctr"/>
            <a:r>
              <a:rPr lang="en-US" sz="4000" i="1" dirty="0">
                <a:solidFill>
                  <a:schemeClr val="bg1"/>
                </a:solidFill>
              </a:rPr>
              <a:t>CONCLUSION</a:t>
            </a:r>
          </a:p>
        </p:txBody>
      </p:sp>
      <p:pic>
        <p:nvPicPr>
          <p:cNvPr id="8194" name="Picture 2" descr="EFKON India - Products - Automatic Traffic Counter and Classifier (AT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700" y="2306432"/>
            <a:ext cx="4748049" cy="272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977317"/>
      </p:ext>
    </p:extLst>
  </p:cSld>
  <p:clrMapOvr>
    <a:masterClrMapping/>
  </p:clrMapOvr>
  <p:transition advClick="0" advTm="3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05B9-9D49-4B89-83A9-5D1B89988644}"/>
              </a:ext>
            </a:extLst>
          </p:cNvPr>
          <p:cNvSpPr txBox="1"/>
          <p:nvPr/>
        </p:nvSpPr>
        <p:spPr>
          <a:xfrm>
            <a:off x="3411253" y="856357"/>
            <a:ext cx="5718232" cy="5262979"/>
          </a:xfrm>
          <a:prstGeom prst="rect">
            <a:avLst/>
          </a:prstGeom>
          <a:noFill/>
        </p:spPr>
        <p:txBody>
          <a:bodyPr wrap="none" rtlCol="0">
            <a:spAutoFit/>
          </a:bodyPr>
          <a:lstStyle/>
          <a:p>
            <a:pPr marL="342900" indent="-342900">
              <a:buAutoNum type="arabicPeriod"/>
            </a:pPr>
            <a:r>
              <a:rPr lang="en-GB" sz="2400" b="1" dirty="0"/>
              <a:t>Abstract</a:t>
            </a:r>
          </a:p>
          <a:p>
            <a:pPr marL="342900" indent="-342900">
              <a:buAutoNum type="arabicPeriod"/>
            </a:pPr>
            <a:r>
              <a:rPr lang="en-GB" sz="2400" b="1" dirty="0"/>
              <a:t>Introduction</a:t>
            </a:r>
          </a:p>
          <a:p>
            <a:pPr marL="342900" indent="-342900">
              <a:buAutoNum type="arabicPeriod"/>
            </a:pPr>
            <a:r>
              <a:rPr lang="en-GB" sz="2400" b="1" dirty="0"/>
              <a:t>Overview</a:t>
            </a:r>
          </a:p>
          <a:p>
            <a:pPr marL="342900" indent="-342900">
              <a:buAutoNum type="arabicPeriod"/>
            </a:pPr>
            <a:r>
              <a:rPr lang="en-GB" sz="2400" b="1" dirty="0"/>
              <a:t>Literature review – Literature Survey</a:t>
            </a:r>
          </a:p>
          <a:p>
            <a:pPr marL="342900" indent="-342900">
              <a:buAutoNum type="arabicPeriod"/>
            </a:pPr>
            <a:r>
              <a:rPr lang="en-GB" sz="2400" b="1" dirty="0"/>
              <a:t>Existing models</a:t>
            </a:r>
          </a:p>
          <a:p>
            <a:pPr marL="342900" indent="-342900">
              <a:buAutoNum type="arabicPeriod"/>
            </a:pPr>
            <a:r>
              <a:rPr lang="en-GB" sz="2400" b="1" dirty="0"/>
              <a:t>Proposed System</a:t>
            </a:r>
          </a:p>
          <a:p>
            <a:pPr marL="342900" indent="-342900">
              <a:buAutoNum type="arabicPeriod"/>
            </a:pPr>
            <a:r>
              <a:rPr lang="en-GB" sz="2400" b="1" dirty="0"/>
              <a:t>Software  requirement/Technology stack</a:t>
            </a:r>
          </a:p>
          <a:p>
            <a:pPr marL="342900" indent="-342900">
              <a:buAutoNum type="arabicPeriod"/>
            </a:pPr>
            <a:r>
              <a:rPr lang="en-GB" sz="2400" b="1" dirty="0"/>
              <a:t>Hardware requirements</a:t>
            </a:r>
          </a:p>
          <a:p>
            <a:pPr marL="342900" indent="-342900">
              <a:buAutoNum type="arabicPeriod"/>
            </a:pPr>
            <a:r>
              <a:rPr lang="en-GB" sz="2400" b="1" dirty="0"/>
              <a:t>System </a:t>
            </a:r>
            <a:r>
              <a:rPr lang="en-GB" sz="2400" b="1" dirty="0" err="1"/>
              <a:t>Archietecture</a:t>
            </a:r>
            <a:endParaRPr lang="en-GB" sz="2400" b="1" dirty="0"/>
          </a:p>
          <a:p>
            <a:pPr marL="342900" indent="-342900">
              <a:buAutoNum type="arabicPeriod"/>
            </a:pPr>
            <a:r>
              <a:rPr lang="en-GB" sz="2400" b="1" dirty="0"/>
              <a:t> UML diagrams</a:t>
            </a:r>
          </a:p>
          <a:p>
            <a:pPr marL="342900" indent="-342900">
              <a:buAutoNum type="arabicPeriod"/>
            </a:pPr>
            <a:r>
              <a:rPr lang="en-GB" sz="2400" b="1" dirty="0"/>
              <a:t> Implementation</a:t>
            </a:r>
          </a:p>
          <a:p>
            <a:pPr marL="342900" indent="-342900">
              <a:buAutoNum type="arabicPeriod"/>
            </a:pPr>
            <a:r>
              <a:rPr lang="en-GB" sz="2400" b="1" dirty="0"/>
              <a:t> Major functions of the code</a:t>
            </a:r>
          </a:p>
          <a:p>
            <a:r>
              <a:rPr lang="en-GB" sz="2400" b="1" dirty="0"/>
              <a:t>13. Advantages</a:t>
            </a:r>
          </a:p>
          <a:p>
            <a:r>
              <a:rPr lang="en-GB" sz="2400" b="1" dirty="0"/>
              <a:t>14. Conclusion</a:t>
            </a:r>
            <a:endParaRPr lang="en-US" sz="2400" b="1" dirty="0"/>
          </a:p>
        </p:txBody>
      </p:sp>
      <p:sp>
        <p:nvSpPr>
          <p:cNvPr id="3" name="Slide Number Placeholder 2">
            <a:extLst>
              <a:ext uri="{FF2B5EF4-FFF2-40B4-BE49-F238E27FC236}">
                <a16:creationId xmlns:a16="http://schemas.microsoft.com/office/drawing/2014/main" id="{3E0D6E6B-9A73-4869-B239-EFB79569E2B4}"/>
              </a:ext>
            </a:extLst>
          </p:cNvPr>
          <p:cNvSpPr>
            <a:spLocks noGrp="1"/>
          </p:cNvSpPr>
          <p:nvPr>
            <p:ph type="sldNum" sz="quarter" idx="12"/>
          </p:nvPr>
        </p:nvSpPr>
        <p:spPr/>
        <p:txBody>
          <a:bodyPr/>
          <a:lstStyle/>
          <a:p>
            <a:endParaRPr lang="en-US" dirty="0"/>
          </a:p>
        </p:txBody>
      </p:sp>
      <p:sp>
        <p:nvSpPr>
          <p:cNvPr id="5" name="Rectángulo 6">
            <a:extLst>
              <a:ext uri="{FF2B5EF4-FFF2-40B4-BE49-F238E27FC236}">
                <a16:creationId xmlns:a16="http://schemas.microsoft.com/office/drawing/2014/main" id="{8A581D4C-831B-3FEF-2FAC-EF05897186FC}"/>
              </a:ext>
            </a:extLst>
          </p:cNvPr>
          <p:cNvSpPr/>
          <p:nvPr/>
        </p:nvSpPr>
        <p:spPr>
          <a:xfrm>
            <a:off x="0" y="0"/>
            <a:ext cx="12192000" cy="706077"/>
          </a:xfrm>
          <a:prstGeom prst="rect">
            <a:avLst/>
          </a:prstGeom>
          <a:gradFill>
            <a:gsLst>
              <a:gs pos="0">
                <a:srgbClr val="11437E"/>
              </a:gs>
              <a:gs pos="37000">
                <a:srgbClr val="007791"/>
              </a:gs>
              <a:gs pos="100000">
                <a:srgbClr val="009B9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EA5925-3251-476A-A03A-1718B5C73ABD}"/>
              </a:ext>
            </a:extLst>
          </p:cNvPr>
          <p:cNvSpPr>
            <a:spLocks noGrp="1"/>
          </p:cNvSpPr>
          <p:nvPr>
            <p:ph type="title"/>
          </p:nvPr>
        </p:nvSpPr>
        <p:spPr>
          <a:xfrm>
            <a:off x="838200" y="0"/>
            <a:ext cx="10515600" cy="566057"/>
          </a:xfrm>
        </p:spPr>
        <p:txBody>
          <a:bodyPr/>
          <a:lstStyle/>
          <a:p>
            <a:pPr algn="ctr"/>
            <a:r>
              <a:rPr lang="en-GB" b="1" i="1" dirty="0">
                <a:solidFill>
                  <a:schemeClr val="bg1"/>
                </a:solidFill>
                <a:latin typeface="+mn-lt"/>
              </a:rPr>
              <a:t>Contents</a:t>
            </a:r>
            <a:endParaRPr lang="en-US" b="1" i="1" dirty="0">
              <a:solidFill>
                <a:schemeClr val="bg1"/>
              </a:solidFill>
              <a:latin typeface="+mn-lt"/>
            </a:endParaRPr>
          </a:p>
        </p:txBody>
      </p:sp>
    </p:spTree>
    <p:extLst>
      <p:ext uri="{BB962C8B-B14F-4D97-AF65-F5344CB8AC3E}">
        <p14:creationId xmlns:p14="http://schemas.microsoft.com/office/powerpoint/2010/main" val="245445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16F0F95-3631-45E0-BA0A-1396F9708BB7}"/>
              </a:ext>
            </a:extLst>
          </p:cNvPr>
          <p:cNvSpPr/>
          <p:nvPr/>
        </p:nvSpPr>
        <p:spPr>
          <a:xfrm>
            <a:off x="0" y="0"/>
            <a:ext cx="12192000" cy="6858000"/>
          </a:xfrm>
          <a:prstGeom prst="rect">
            <a:avLst/>
          </a:prstGeom>
          <a:solidFill>
            <a:srgbClr val="00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a:extLst>
              <a:ext uri="{FF2B5EF4-FFF2-40B4-BE49-F238E27FC236}">
                <a16:creationId xmlns:a16="http://schemas.microsoft.com/office/drawing/2014/main" id="{310209F7-AD02-490A-A808-06C4C278A6D6}"/>
              </a:ext>
            </a:extLst>
          </p:cNvPr>
          <p:cNvSpPr txBox="1"/>
          <p:nvPr/>
        </p:nvSpPr>
        <p:spPr>
          <a:xfrm>
            <a:off x="2111188" y="2502654"/>
            <a:ext cx="7969624" cy="1477328"/>
          </a:xfrm>
          <a:prstGeom prst="rect">
            <a:avLst/>
          </a:prstGeom>
          <a:noFill/>
        </p:spPr>
        <p:txBody>
          <a:bodyPr wrap="square" rtlCol="0">
            <a:spAutoFit/>
          </a:bodyPr>
          <a:lstStyle/>
          <a:p>
            <a:pPr algn="ctr"/>
            <a:r>
              <a:rPr lang="en-US" sz="9000" i="1" dirty="0">
                <a:solidFill>
                  <a:schemeClr val="bg1"/>
                </a:solidFill>
              </a:rPr>
              <a:t>THANK YOU </a:t>
            </a:r>
          </a:p>
        </p:txBody>
      </p:sp>
    </p:spTree>
    <p:extLst>
      <p:ext uri="{BB962C8B-B14F-4D97-AF65-F5344CB8AC3E}">
        <p14:creationId xmlns:p14="http://schemas.microsoft.com/office/powerpoint/2010/main" val="2766724310"/>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B011C41-2AF0-4252-B506-A32666A703D2}"/>
              </a:ext>
            </a:extLst>
          </p:cNvPr>
          <p:cNvSpPr/>
          <p:nvPr/>
        </p:nvSpPr>
        <p:spPr>
          <a:xfrm>
            <a:off x="-857623" y="198120"/>
            <a:ext cx="444500" cy="1706880"/>
          </a:xfrm>
          <a:custGeom>
            <a:avLst/>
            <a:gdLst>
              <a:gd name="connsiteX0" fmla="*/ 0 w 154940"/>
              <a:gd name="connsiteY0" fmla="*/ 0 h 1714500"/>
              <a:gd name="connsiteX1" fmla="*/ 154940 w 154940"/>
              <a:gd name="connsiteY1" fmla="*/ 0 h 1714500"/>
              <a:gd name="connsiteX2" fmla="*/ 154940 w 154940"/>
              <a:gd name="connsiteY2" fmla="*/ 1714500 h 1714500"/>
              <a:gd name="connsiteX3" fmla="*/ 0 w 154940"/>
              <a:gd name="connsiteY3" fmla="*/ 1714500 h 1714500"/>
              <a:gd name="connsiteX4" fmla="*/ 0 w 154940"/>
              <a:gd name="connsiteY4" fmla="*/ 0 h 1714500"/>
              <a:gd name="connsiteX0" fmla="*/ 0 w 444500"/>
              <a:gd name="connsiteY0" fmla="*/ 0 h 1714500"/>
              <a:gd name="connsiteX1" fmla="*/ 444500 w 444500"/>
              <a:gd name="connsiteY1" fmla="*/ 7620 h 1714500"/>
              <a:gd name="connsiteX2" fmla="*/ 154940 w 444500"/>
              <a:gd name="connsiteY2" fmla="*/ 1714500 h 1714500"/>
              <a:gd name="connsiteX3" fmla="*/ 0 w 444500"/>
              <a:gd name="connsiteY3" fmla="*/ 1714500 h 1714500"/>
              <a:gd name="connsiteX4" fmla="*/ 0 w 444500"/>
              <a:gd name="connsiteY4" fmla="*/ 0 h 1714500"/>
              <a:gd name="connsiteX0" fmla="*/ 312420 w 444500"/>
              <a:gd name="connsiteY0" fmla="*/ 0 h 1706880"/>
              <a:gd name="connsiteX1" fmla="*/ 444500 w 444500"/>
              <a:gd name="connsiteY1" fmla="*/ 0 h 1706880"/>
              <a:gd name="connsiteX2" fmla="*/ 154940 w 444500"/>
              <a:gd name="connsiteY2" fmla="*/ 1706880 h 1706880"/>
              <a:gd name="connsiteX3" fmla="*/ 0 w 444500"/>
              <a:gd name="connsiteY3" fmla="*/ 1706880 h 1706880"/>
              <a:gd name="connsiteX4" fmla="*/ 312420 w 444500"/>
              <a:gd name="connsiteY4" fmla="*/ 0 h 170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1706880">
                <a:moveTo>
                  <a:pt x="312420" y="0"/>
                </a:moveTo>
                <a:lnTo>
                  <a:pt x="444500" y="0"/>
                </a:lnTo>
                <a:lnTo>
                  <a:pt x="154940" y="1706880"/>
                </a:lnTo>
                <a:lnTo>
                  <a:pt x="0" y="1706880"/>
                </a:lnTo>
                <a:lnTo>
                  <a:pt x="3124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2">
            <a:extLst>
              <a:ext uri="{FF2B5EF4-FFF2-40B4-BE49-F238E27FC236}">
                <a16:creationId xmlns:a16="http://schemas.microsoft.com/office/drawing/2014/main" id="{816AF4B9-16EA-46EB-8A21-89807DB385BD}"/>
              </a:ext>
            </a:extLst>
          </p:cNvPr>
          <p:cNvSpPr/>
          <p:nvPr/>
        </p:nvSpPr>
        <p:spPr>
          <a:xfrm>
            <a:off x="2533277" y="2801620"/>
            <a:ext cx="444500" cy="1706880"/>
          </a:xfrm>
          <a:custGeom>
            <a:avLst/>
            <a:gdLst>
              <a:gd name="connsiteX0" fmla="*/ 0 w 154940"/>
              <a:gd name="connsiteY0" fmla="*/ 0 h 1714500"/>
              <a:gd name="connsiteX1" fmla="*/ 154940 w 154940"/>
              <a:gd name="connsiteY1" fmla="*/ 0 h 1714500"/>
              <a:gd name="connsiteX2" fmla="*/ 154940 w 154940"/>
              <a:gd name="connsiteY2" fmla="*/ 1714500 h 1714500"/>
              <a:gd name="connsiteX3" fmla="*/ 0 w 154940"/>
              <a:gd name="connsiteY3" fmla="*/ 1714500 h 1714500"/>
              <a:gd name="connsiteX4" fmla="*/ 0 w 154940"/>
              <a:gd name="connsiteY4" fmla="*/ 0 h 1714500"/>
              <a:gd name="connsiteX0" fmla="*/ 0 w 444500"/>
              <a:gd name="connsiteY0" fmla="*/ 0 h 1714500"/>
              <a:gd name="connsiteX1" fmla="*/ 444500 w 444500"/>
              <a:gd name="connsiteY1" fmla="*/ 7620 h 1714500"/>
              <a:gd name="connsiteX2" fmla="*/ 154940 w 444500"/>
              <a:gd name="connsiteY2" fmla="*/ 1714500 h 1714500"/>
              <a:gd name="connsiteX3" fmla="*/ 0 w 444500"/>
              <a:gd name="connsiteY3" fmla="*/ 1714500 h 1714500"/>
              <a:gd name="connsiteX4" fmla="*/ 0 w 444500"/>
              <a:gd name="connsiteY4" fmla="*/ 0 h 1714500"/>
              <a:gd name="connsiteX0" fmla="*/ 312420 w 444500"/>
              <a:gd name="connsiteY0" fmla="*/ 0 h 1706880"/>
              <a:gd name="connsiteX1" fmla="*/ 444500 w 444500"/>
              <a:gd name="connsiteY1" fmla="*/ 0 h 1706880"/>
              <a:gd name="connsiteX2" fmla="*/ 154940 w 444500"/>
              <a:gd name="connsiteY2" fmla="*/ 1706880 h 1706880"/>
              <a:gd name="connsiteX3" fmla="*/ 0 w 444500"/>
              <a:gd name="connsiteY3" fmla="*/ 1706880 h 1706880"/>
              <a:gd name="connsiteX4" fmla="*/ 312420 w 444500"/>
              <a:gd name="connsiteY4" fmla="*/ 0 h 170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1706880">
                <a:moveTo>
                  <a:pt x="312420" y="0"/>
                </a:moveTo>
                <a:lnTo>
                  <a:pt x="444500" y="0"/>
                </a:lnTo>
                <a:lnTo>
                  <a:pt x="154940" y="1706880"/>
                </a:lnTo>
                <a:lnTo>
                  <a:pt x="0" y="1706880"/>
                </a:lnTo>
                <a:lnTo>
                  <a:pt x="31242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ángulo 2">
            <a:extLst>
              <a:ext uri="{FF2B5EF4-FFF2-40B4-BE49-F238E27FC236}">
                <a16:creationId xmlns:a16="http://schemas.microsoft.com/office/drawing/2014/main" id="{BD68C6CC-6780-47F1-94D3-78BA9A1452BF}"/>
              </a:ext>
            </a:extLst>
          </p:cNvPr>
          <p:cNvSpPr/>
          <p:nvPr/>
        </p:nvSpPr>
        <p:spPr>
          <a:xfrm>
            <a:off x="-1619623" y="4973320"/>
            <a:ext cx="444500" cy="1706880"/>
          </a:xfrm>
          <a:custGeom>
            <a:avLst/>
            <a:gdLst>
              <a:gd name="connsiteX0" fmla="*/ 0 w 154940"/>
              <a:gd name="connsiteY0" fmla="*/ 0 h 1714500"/>
              <a:gd name="connsiteX1" fmla="*/ 154940 w 154940"/>
              <a:gd name="connsiteY1" fmla="*/ 0 h 1714500"/>
              <a:gd name="connsiteX2" fmla="*/ 154940 w 154940"/>
              <a:gd name="connsiteY2" fmla="*/ 1714500 h 1714500"/>
              <a:gd name="connsiteX3" fmla="*/ 0 w 154940"/>
              <a:gd name="connsiteY3" fmla="*/ 1714500 h 1714500"/>
              <a:gd name="connsiteX4" fmla="*/ 0 w 154940"/>
              <a:gd name="connsiteY4" fmla="*/ 0 h 1714500"/>
              <a:gd name="connsiteX0" fmla="*/ 0 w 444500"/>
              <a:gd name="connsiteY0" fmla="*/ 0 h 1714500"/>
              <a:gd name="connsiteX1" fmla="*/ 444500 w 444500"/>
              <a:gd name="connsiteY1" fmla="*/ 7620 h 1714500"/>
              <a:gd name="connsiteX2" fmla="*/ 154940 w 444500"/>
              <a:gd name="connsiteY2" fmla="*/ 1714500 h 1714500"/>
              <a:gd name="connsiteX3" fmla="*/ 0 w 444500"/>
              <a:gd name="connsiteY3" fmla="*/ 1714500 h 1714500"/>
              <a:gd name="connsiteX4" fmla="*/ 0 w 444500"/>
              <a:gd name="connsiteY4" fmla="*/ 0 h 1714500"/>
              <a:gd name="connsiteX0" fmla="*/ 312420 w 444500"/>
              <a:gd name="connsiteY0" fmla="*/ 0 h 1706880"/>
              <a:gd name="connsiteX1" fmla="*/ 444500 w 444500"/>
              <a:gd name="connsiteY1" fmla="*/ 0 h 1706880"/>
              <a:gd name="connsiteX2" fmla="*/ 154940 w 444500"/>
              <a:gd name="connsiteY2" fmla="*/ 1706880 h 1706880"/>
              <a:gd name="connsiteX3" fmla="*/ 0 w 444500"/>
              <a:gd name="connsiteY3" fmla="*/ 1706880 h 1706880"/>
              <a:gd name="connsiteX4" fmla="*/ 312420 w 444500"/>
              <a:gd name="connsiteY4" fmla="*/ 0 h 1706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1706880">
                <a:moveTo>
                  <a:pt x="312420" y="0"/>
                </a:moveTo>
                <a:lnTo>
                  <a:pt x="444500" y="0"/>
                </a:lnTo>
                <a:lnTo>
                  <a:pt x="154940" y="1706880"/>
                </a:lnTo>
                <a:lnTo>
                  <a:pt x="0" y="1706880"/>
                </a:lnTo>
                <a:lnTo>
                  <a:pt x="312420" y="0"/>
                </a:lnTo>
                <a:close/>
              </a:path>
            </a:pathLst>
          </a:custGeom>
          <a:solidFill>
            <a:srgbClr val="00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AD57D327-D52D-4823-8565-77A7BBCC9503}"/>
              </a:ext>
            </a:extLst>
          </p:cNvPr>
          <p:cNvSpPr txBox="1"/>
          <p:nvPr/>
        </p:nvSpPr>
        <p:spPr>
          <a:xfrm>
            <a:off x="3417796" y="198120"/>
            <a:ext cx="4039739" cy="626005"/>
          </a:xfrm>
          <a:prstGeom prst="rect">
            <a:avLst/>
          </a:prstGeom>
          <a:noFill/>
        </p:spPr>
        <p:txBody>
          <a:bodyPr wrap="square" rtlCol="0">
            <a:spAutoFit/>
          </a:bodyPr>
          <a:lstStyle/>
          <a:p>
            <a:pPr>
              <a:lnSpc>
                <a:spcPts val="4000"/>
              </a:lnSpc>
            </a:pPr>
            <a:r>
              <a:rPr lang="es-CO" sz="4400" b="1" i="1" dirty="0">
                <a:solidFill>
                  <a:srgbClr val="02A7A3"/>
                </a:solidFill>
                <a:latin typeface="+mj-lt"/>
                <a:cs typeface="Arial" panose="020B0604020202020204" pitchFamily="34" charset="0"/>
              </a:rPr>
              <a:t>ABSTRACT</a:t>
            </a:r>
          </a:p>
        </p:txBody>
      </p:sp>
      <p:sp>
        <p:nvSpPr>
          <p:cNvPr id="9" name="Marcador de texto 34">
            <a:extLst>
              <a:ext uri="{FF2B5EF4-FFF2-40B4-BE49-F238E27FC236}">
                <a16:creationId xmlns:a16="http://schemas.microsoft.com/office/drawing/2014/main" id="{24B355F3-05B7-45D6-A137-40BF7B7097EC}"/>
              </a:ext>
            </a:extLst>
          </p:cNvPr>
          <p:cNvSpPr txBox="1">
            <a:spLocks/>
          </p:cNvSpPr>
          <p:nvPr/>
        </p:nvSpPr>
        <p:spPr>
          <a:xfrm>
            <a:off x="3417796" y="824125"/>
            <a:ext cx="8559051" cy="4739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100" dirty="0"/>
              <a:t>Traffic Analysis has been a problem that city planners have dealt with for years. Smarter ways are being developed to analyze traffic and streamline the process. Analysis of traffic may account for the number of vehicles in an area per some arbitrary time period and the class of vehicles. People have designed such mechanism for decades now but most of them involve use of sensors to detect the vehicles i.e., a couple of proximity sensors to calculate the direction of the moving vehicle and to keep the vehicle count. Even though over the time these systems have matured and are highly effective, they are not very budget friendly. The problem is such systems require maintenance and periodic calibration. Therefore, this project has purposed a vision-based vehicle counting and classification system. The system involves capturing of frames from the video to perform background subtraction in order detect and count the vehicles using Gaussian Mixture Model (GMM) background subtraction then it classifies the vehicles by comparing the contour areas to the assumed values. The substantial contribution of the work is the comparison of two classification methods. Classification has been implemented using Contour Comparison (CC) as well as Bag of Features (</a:t>
            </a:r>
            <a:r>
              <a:rPr lang="en-US" sz="2100" dirty="0" err="1"/>
              <a:t>BoF</a:t>
            </a:r>
            <a:r>
              <a:rPr lang="en-US" sz="2100" dirty="0"/>
              <a:t>) method.</a:t>
            </a:r>
            <a:endParaRPr lang="en-IN" sz="2100" dirty="0"/>
          </a:p>
        </p:txBody>
      </p:sp>
      <p:sp>
        <p:nvSpPr>
          <p:cNvPr id="10" name="Rombo 11">
            <a:extLst>
              <a:ext uri="{FF2B5EF4-FFF2-40B4-BE49-F238E27FC236}">
                <a16:creationId xmlns:a16="http://schemas.microsoft.com/office/drawing/2014/main" id="{F379B8BB-EA36-4018-A0F5-A97D3BF1CCE6}"/>
              </a:ext>
            </a:extLst>
          </p:cNvPr>
          <p:cNvSpPr/>
          <p:nvPr/>
        </p:nvSpPr>
        <p:spPr>
          <a:xfrm>
            <a:off x="11222603" y="198120"/>
            <a:ext cx="545067" cy="545067"/>
          </a:xfrm>
          <a:prstGeom prst="diamond">
            <a:avLst/>
          </a:pr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Marcador de posición de imagen 10">
            <a:extLst>
              <a:ext uri="{FF2B5EF4-FFF2-40B4-BE49-F238E27FC236}">
                <a16:creationId xmlns:a16="http://schemas.microsoft.com/office/drawing/2014/main" id="{3264CABC-17E3-48A3-9A20-871EFF3FB0AD}"/>
              </a:ext>
            </a:extLst>
          </p:cNvPr>
          <p:cNvPicPr>
            <a:picLocks noChangeAspect="1"/>
          </p:cNvPicPr>
          <p:nvPr/>
        </p:nvPicPr>
        <p:blipFill rotWithShape="1">
          <a:blip r:embed="rId2">
            <a:extLst>
              <a:ext uri="{28A0092B-C50C-407E-A947-70E740481C1C}">
                <a14:useLocalDpi xmlns:a14="http://schemas.microsoft.com/office/drawing/2010/main" val="0"/>
              </a:ext>
            </a:extLst>
          </a:blip>
          <a:srcRect l="15235" r="39233"/>
          <a:stretch/>
        </p:blipFill>
        <p:spPr>
          <a:xfrm>
            <a:off x="-1332004" y="0"/>
            <a:ext cx="4462181" cy="6858000"/>
          </a:xfrm>
          <a:prstGeom prst="parallelogram">
            <a:avLst/>
          </a:prstGeom>
        </p:spPr>
      </p:pic>
    </p:spTree>
    <p:extLst>
      <p:ext uri="{BB962C8B-B14F-4D97-AF65-F5344CB8AC3E}">
        <p14:creationId xmlns:p14="http://schemas.microsoft.com/office/powerpoint/2010/main" val="363537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CB74B8B-8096-47B3-99A8-E32385A7ACDF}"/>
              </a:ext>
            </a:extLst>
          </p:cNvPr>
          <p:cNvSpPr/>
          <p:nvPr/>
        </p:nvSpPr>
        <p:spPr>
          <a:xfrm>
            <a:off x="0" y="8453"/>
            <a:ext cx="12192000" cy="706077"/>
          </a:xfrm>
          <a:prstGeom prst="rect">
            <a:avLst/>
          </a:prstGeom>
          <a:gradFill>
            <a:gsLst>
              <a:gs pos="0">
                <a:srgbClr val="11437E"/>
              </a:gs>
              <a:gs pos="37000">
                <a:srgbClr val="007791"/>
              </a:gs>
              <a:gs pos="100000">
                <a:srgbClr val="009B9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B4041EEE-B74B-47AC-93E2-8188A7041E3C}"/>
              </a:ext>
            </a:extLst>
          </p:cNvPr>
          <p:cNvSpPr/>
          <p:nvPr/>
        </p:nvSpPr>
        <p:spPr>
          <a:xfrm>
            <a:off x="368177" y="948690"/>
            <a:ext cx="8447315" cy="5632311"/>
          </a:xfrm>
          <a:prstGeom prst="rect">
            <a:avLst/>
          </a:prstGeom>
        </p:spPr>
        <p:txBody>
          <a:bodyPr wrap="square">
            <a:spAutoFit/>
          </a:bodyPr>
          <a:lstStyle/>
          <a:p>
            <a:pPr marL="285750" indent="-285750" algn="just">
              <a:buFont typeface="Arial" panose="020B0604020202020204" pitchFamily="34" charset="0"/>
              <a:buChar char="•"/>
            </a:pPr>
            <a:r>
              <a:rPr lang="en-US" sz="2000" dirty="0"/>
              <a:t>The need of efficient management and monitoring of road traffic has increased in last few decades because of the increase in the road networks and the number of vehicles.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There are some regular traffic management techniques such as wireless sensor networks, Inductive loops and EM microwave detectors but these systems are expensive, bulky and are difficult to install.</a:t>
            </a:r>
          </a:p>
          <a:p>
            <a:pPr algn="just"/>
            <a:endParaRPr lang="en-US" sz="2000" dirty="0"/>
          </a:p>
          <a:p>
            <a:pPr marL="285750" indent="-285750" algn="just">
              <a:buFont typeface="Arial" panose="020B0604020202020204" pitchFamily="34" charset="0"/>
              <a:buChar char="•"/>
            </a:pPr>
            <a:r>
              <a:rPr lang="en-US" sz="2000" dirty="0"/>
              <a:t>A good alternative to these techniques can be video based surveillance systems</a:t>
            </a:r>
            <a:r>
              <a:rPr lang="en-IN" sz="2000" dirty="0"/>
              <a:t>. It</a:t>
            </a:r>
            <a:r>
              <a:rPr lang="en-US" sz="2000" dirty="0"/>
              <a:t> is cheaper and better because of the increase in the storage capabilities, computational power and video encryption algorithms.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 videos stored by these surveillance systems are generally analyzed by humans, which is a time-consuming Job. To overcome this constraint, we need of more robust, automatic video-based surveillance systems.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This computer vision based uses virtual detection and capable of counting and classifying the vehicles in real time.</a:t>
            </a:r>
            <a:endParaRPr lang="en-IN" sz="2000" dirty="0"/>
          </a:p>
        </p:txBody>
      </p:sp>
      <p:sp>
        <p:nvSpPr>
          <p:cNvPr id="19" name="CuadroTexto 18">
            <a:extLst>
              <a:ext uri="{FF2B5EF4-FFF2-40B4-BE49-F238E27FC236}">
                <a16:creationId xmlns:a16="http://schemas.microsoft.com/office/drawing/2014/main" id="{CE9E9A31-815D-47AA-997F-CB1DD56A51C9}"/>
              </a:ext>
            </a:extLst>
          </p:cNvPr>
          <p:cNvSpPr txBox="1"/>
          <p:nvPr/>
        </p:nvSpPr>
        <p:spPr>
          <a:xfrm>
            <a:off x="2380229" y="8453"/>
            <a:ext cx="7721826" cy="707886"/>
          </a:xfrm>
          <a:prstGeom prst="rect">
            <a:avLst/>
          </a:prstGeom>
          <a:noFill/>
        </p:spPr>
        <p:txBody>
          <a:bodyPr wrap="square" rtlCol="0">
            <a:spAutoFit/>
          </a:bodyPr>
          <a:lstStyle/>
          <a:p>
            <a:pPr algn="ctr"/>
            <a:r>
              <a:rPr lang="en-US" sz="4000" i="1" dirty="0">
                <a:solidFill>
                  <a:schemeClr val="bg1"/>
                </a:solidFill>
              </a:rPr>
              <a:t>INTRODUCTION</a:t>
            </a:r>
          </a:p>
        </p:txBody>
      </p:sp>
      <p:pic>
        <p:nvPicPr>
          <p:cNvPr id="1026" name="Picture 2" descr="Future Road Design Planning for Cities, Part 1: Improving Safety for All |  OHM Advisors"/>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924405" y="2903474"/>
            <a:ext cx="3060527" cy="172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30955"/>
      </p:ext>
    </p:extLst>
  </p:cSld>
  <p:clrMapOvr>
    <a:masterClrMapping/>
  </p:clrMapOvr>
  <p:transition advClick="0" advTm="3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faster, better traffic management decisions with Hikvision Traffic  Visualization Dashboard - 2021 - Hik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081"/>
            <a:ext cx="12192837" cy="6380919"/>
          </a:xfrm>
          <a:prstGeom prst="rect">
            <a:avLst/>
          </a:prstGeom>
          <a:solidFill>
            <a:schemeClr val="accent1">
              <a:alpha val="33000"/>
            </a:schemeClr>
          </a:solidFill>
        </p:spPr>
      </p:pic>
      <p:sp>
        <p:nvSpPr>
          <p:cNvPr id="2" name="Rectangle 1"/>
          <p:cNvSpPr/>
          <p:nvPr/>
        </p:nvSpPr>
        <p:spPr>
          <a:xfrm>
            <a:off x="-837" y="0"/>
            <a:ext cx="12192836"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ángulo 6">
            <a:extLst>
              <a:ext uri="{FF2B5EF4-FFF2-40B4-BE49-F238E27FC236}">
                <a16:creationId xmlns:a16="http://schemas.microsoft.com/office/drawing/2014/main" id="{CCB74B8B-8096-47B3-99A8-E32385A7ACDF}"/>
              </a:ext>
            </a:extLst>
          </p:cNvPr>
          <p:cNvSpPr/>
          <p:nvPr/>
        </p:nvSpPr>
        <p:spPr>
          <a:xfrm>
            <a:off x="0" y="8453"/>
            <a:ext cx="12192000" cy="706077"/>
          </a:xfrm>
          <a:prstGeom prst="rect">
            <a:avLst/>
          </a:prstGeom>
          <a:gradFill>
            <a:gsLst>
              <a:gs pos="0">
                <a:srgbClr val="11437E"/>
              </a:gs>
              <a:gs pos="37000">
                <a:srgbClr val="007791"/>
              </a:gs>
              <a:gs pos="100000">
                <a:srgbClr val="009B9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B4041EEE-B74B-47AC-93E2-8188A7041E3C}"/>
              </a:ext>
            </a:extLst>
          </p:cNvPr>
          <p:cNvSpPr/>
          <p:nvPr/>
        </p:nvSpPr>
        <p:spPr>
          <a:xfrm>
            <a:off x="320552" y="834390"/>
            <a:ext cx="11584577" cy="4893647"/>
          </a:xfrm>
          <a:prstGeom prst="rect">
            <a:avLst/>
          </a:prstGeom>
        </p:spPr>
        <p:txBody>
          <a:bodyPr wrap="square">
            <a:spAutoFit/>
          </a:bodyPr>
          <a:lstStyle/>
          <a:p>
            <a:pPr marL="285750" indent="-285750" algn="just">
              <a:buFont typeface="Arial" panose="020B0604020202020204" pitchFamily="34" charset="0"/>
              <a:buChar char="•"/>
            </a:pPr>
            <a:r>
              <a:rPr lang="en-US" sz="2400" dirty="0"/>
              <a:t>The main objectives of this project is to detect, track and classify the vehicles in real-time.</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This project usually contains two parts, hardware and software.</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This system is portable with a microcontroller attached to the camera for the real-time processing and analyses or just the cameras that transmit the video feed to a centralized computer for further processing.</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Computer vision technology is used for traffic monitoring in this project.</a:t>
            </a:r>
          </a:p>
          <a:p>
            <a:pPr algn="just"/>
            <a:endParaRPr lang="en-US" sz="2400" dirty="0"/>
          </a:p>
          <a:p>
            <a:pPr marL="285750" indent="-285750" algn="just">
              <a:buFont typeface="Arial" panose="020B0604020202020204" pitchFamily="34" charset="0"/>
              <a:buChar char="•"/>
            </a:pPr>
            <a:r>
              <a:rPr lang="en-US" sz="2400" dirty="0"/>
              <a:t>This system can automatically identify and count moving objects as vehicle in real-time or from recorded videos, using background subtraction, image filtering, image binary and segmentation method.</a:t>
            </a:r>
            <a:endParaRPr lang="en-IN" sz="2400" dirty="0"/>
          </a:p>
        </p:txBody>
      </p:sp>
      <p:sp>
        <p:nvSpPr>
          <p:cNvPr id="19" name="CuadroTexto 18">
            <a:extLst>
              <a:ext uri="{FF2B5EF4-FFF2-40B4-BE49-F238E27FC236}">
                <a16:creationId xmlns:a16="http://schemas.microsoft.com/office/drawing/2014/main" id="{CE9E9A31-815D-47AA-997F-CB1DD56A51C9}"/>
              </a:ext>
            </a:extLst>
          </p:cNvPr>
          <p:cNvSpPr txBox="1"/>
          <p:nvPr/>
        </p:nvSpPr>
        <p:spPr>
          <a:xfrm>
            <a:off x="2380229" y="8453"/>
            <a:ext cx="7721826" cy="707886"/>
          </a:xfrm>
          <a:prstGeom prst="rect">
            <a:avLst/>
          </a:prstGeom>
          <a:noFill/>
        </p:spPr>
        <p:txBody>
          <a:bodyPr wrap="square" rtlCol="0">
            <a:spAutoFit/>
          </a:bodyPr>
          <a:lstStyle/>
          <a:p>
            <a:pPr algn="ctr"/>
            <a:r>
              <a:rPr lang="en-US" sz="4000" i="1" dirty="0">
                <a:solidFill>
                  <a:schemeClr val="bg1"/>
                </a:solidFill>
              </a:rPr>
              <a:t>OVERVIEW</a:t>
            </a:r>
          </a:p>
        </p:txBody>
      </p:sp>
    </p:spTree>
    <p:extLst>
      <p:ext uri="{BB962C8B-B14F-4D97-AF65-F5344CB8AC3E}">
        <p14:creationId xmlns:p14="http://schemas.microsoft.com/office/powerpoint/2010/main" val="4057758451"/>
      </p:ext>
    </p:extLst>
  </p:cSld>
  <p:clrMapOvr>
    <a:masterClrMapping/>
  </p:clrMapOvr>
  <p:transition advClick="0" advTm="3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85FC7B60-96D3-4F62-A40D-5BDD97CBCE2C}"/>
              </a:ext>
            </a:extLst>
          </p:cNvPr>
          <p:cNvGrpSpPr>
            <a:grpSpLocks noChangeAspect="1"/>
          </p:cNvGrpSpPr>
          <p:nvPr/>
        </p:nvGrpSpPr>
        <p:grpSpPr bwMode="auto">
          <a:xfrm>
            <a:off x="0" y="149225"/>
            <a:ext cx="6480174" cy="4124326"/>
            <a:chOff x="0" y="94"/>
            <a:chExt cx="4082" cy="2598"/>
          </a:xfrm>
        </p:grpSpPr>
        <p:sp>
          <p:nvSpPr>
            <p:cNvPr id="4" name="AutoShape 3">
              <a:extLst>
                <a:ext uri="{FF2B5EF4-FFF2-40B4-BE49-F238E27FC236}">
                  <a16:creationId xmlns:a16="http://schemas.microsoft.com/office/drawing/2014/main" id="{BE5A20AB-B8E4-4E76-A3F0-7E2EE9C65CAA}"/>
                </a:ext>
              </a:extLst>
            </p:cNvPr>
            <p:cNvSpPr>
              <a:spLocks noChangeAspect="1" noChangeArrowheads="1" noTextEdit="1"/>
            </p:cNvSpPr>
            <p:nvPr/>
          </p:nvSpPr>
          <p:spPr bwMode="auto">
            <a:xfrm>
              <a:off x="697" y="1164"/>
              <a:ext cx="3385"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ED171EE5-9F97-445D-AA01-8B5368FE2372}"/>
                </a:ext>
              </a:extLst>
            </p:cNvPr>
            <p:cNvSpPr>
              <a:spLocks/>
            </p:cNvSpPr>
            <p:nvPr/>
          </p:nvSpPr>
          <p:spPr bwMode="auto">
            <a:xfrm>
              <a:off x="0" y="94"/>
              <a:ext cx="3077" cy="434"/>
            </a:xfrm>
            <a:custGeom>
              <a:avLst/>
              <a:gdLst>
                <a:gd name="T0" fmla="*/ 2454 w 2454"/>
                <a:gd name="T1" fmla="*/ 386 h 386"/>
                <a:gd name="T2" fmla="*/ 0 w 2454"/>
                <a:gd name="T3" fmla="*/ 386 h 386"/>
                <a:gd name="T4" fmla="*/ 0 w 2454"/>
                <a:gd name="T5" fmla="*/ 0 h 386"/>
                <a:gd name="T6" fmla="*/ 2240 w 2454"/>
                <a:gd name="T7" fmla="*/ 0 h 386"/>
                <a:gd name="T8" fmla="*/ 2454 w 2454"/>
                <a:gd name="T9" fmla="*/ 386 h 386"/>
              </a:gdLst>
              <a:ahLst/>
              <a:cxnLst>
                <a:cxn ang="0">
                  <a:pos x="T0" y="T1"/>
                </a:cxn>
                <a:cxn ang="0">
                  <a:pos x="T2" y="T3"/>
                </a:cxn>
                <a:cxn ang="0">
                  <a:pos x="T4" y="T5"/>
                </a:cxn>
                <a:cxn ang="0">
                  <a:pos x="T6" y="T7"/>
                </a:cxn>
                <a:cxn ang="0">
                  <a:pos x="T8" y="T9"/>
                </a:cxn>
              </a:cxnLst>
              <a:rect l="0" t="0" r="r" b="b"/>
              <a:pathLst>
                <a:path w="2454" h="386">
                  <a:moveTo>
                    <a:pt x="2454" y="386"/>
                  </a:moveTo>
                  <a:lnTo>
                    <a:pt x="0" y="386"/>
                  </a:lnTo>
                  <a:lnTo>
                    <a:pt x="0" y="0"/>
                  </a:lnTo>
                  <a:lnTo>
                    <a:pt x="2240" y="0"/>
                  </a:lnTo>
                  <a:lnTo>
                    <a:pt x="2454" y="386"/>
                  </a:lnTo>
                  <a:close/>
                </a:path>
              </a:pathLst>
            </a:custGeom>
            <a:solidFill>
              <a:srgbClr val="0065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3500" b="1" dirty="0">
                  <a:solidFill>
                    <a:schemeClr val="bg1"/>
                  </a:solidFill>
                </a:rPr>
                <a:t> LITERATURE SURVEY</a:t>
              </a:r>
            </a:p>
          </p:txBody>
        </p:sp>
      </p:grpSp>
      <p:sp>
        <p:nvSpPr>
          <p:cNvPr id="11" name="Marcador de texto 34">
            <a:extLst>
              <a:ext uri="{FF2B5EF4-FFF2-40B4-BE49-F238E27FC236}">
                <a16:creationId xmlns:a16="http://schemas.microsoft.com/office/drawing/2014/main" id="{BFADA2B9-BF21-48B2-BD87-071BF5C763EC}"/>
              </a:ext>
            </a:extLst>
          </p:cNvPr>
          <p:cNvSpPr txBox="1">
            <a:spLocks/>
          </p:cNvSpPr>
          <p:nvPr/>
        </p:nvSpPr>
        <p:spPr>
          <a:xfrm>
            <a:off x="212948" y="1228669"/>
            <a:ext cx="7599965" cy="4488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2500" dirty="0"/>
              <a:t>In 2005, Hasegawa and </a:t>
            </a:r>
            <a:r>
              <a:rPr lang="en-US" sz="2500" dirty="0" err="1"/>
              <a:t>Kanade</a:t>
            </a:r>
            <a:r>
              <a:rPr lang="en-US" sz="2500" dirty="0"/>
              <a:t> introduced a system for detecting and classifying the moving objects by its type and color.</a:t>
            </a:r>
          </a:p>
          <a:p>
            <a:pPr marL="285750" indent="-285750" algn="just"/>
            <a:endParaRPr lang="en-US" sz="2500" dirty="0"/>
          </a:p>
          <a:p>
            <a:pPr marL="285750" indent="-285750" algn="just"/>
            <a:r>
              <a:rPr lang="en-US" sz="2500" dirty="0"/>
              <a:t>In 2013, </a:t>
            </a:r>
            <a:r>
              <a:rPr lang="en-US" sz="2500" dirty="0" err="1"/>
              <a:t>Nilesh</a:t>
            </a:r>
            <a:r>
              <a:rPr lang="en-US" sz="2500" dirty="0"/>
              <a:t> et al. designed and developed a system using python with </a:t>
            </a:r>
            <a:r>
              <a:rPr lang="en-US" sz="2500" dirty="0" err="1"/>
              <a:t>OpenCV</a:t>
            </a:r>
            <a:r>
              <a:rPr lang="en-US" sz="2500" dirty="0"/>
              <a:t> for detecting and counting moving vehicles.</a:t>
            </a:r>
          </a:p>
          <a:p>
            <a:pPr marL="285750" indent="-285750" algn="just"/>
            <a:endParaRPr lang="en-US" sz="2500" dirty="0"/>
          </a:p>
          <a:p>
            <a:pPr marL="285750" indent="-285750" algn="just"/>
            <a:r>
              <a:rPr lang="en-US" sz="2500" dirty="0"/>
              <a:t>In 2014, Da Li et al. developed real-time moving vehicle detection, tracking, and counting system also using python with </a:t>
            </a:r>
            <a:r>
              <a:rPr lang="en-US" sz="2500" dirty="0" err="1"/>
              <a:t>OpenCV</a:t>
            </a:r>
            <a:r>
              <a:rPr lang="en-US" sz="2500" dirty="0"/>
              <a:t> including adaptive subtracted background method in combination with virtual detector and blob tracking technology</a:t>
            </a:r>
          </a:p>
          <a:p>
            <a:pPr marL="285750" indent="-285750" algn="just"/>
            <a:endParaRPr lang="en-US" sz="2500" dirty="0"/>
          </a:p>
        </p:txBody>
      </p:sp>
      <p:pic>
        <p:nvPicPr>
          <p:cNvPr id="1028" name="Picture 4" descr="9,575 Literature Review Stock Photos, Pictures &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913" y="1697726"/>
            <a:ext cx="4077031" cy="35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85FC7B60-96D3-4F62-A40D-5BDD97CBCE2C}"/>
              </a:ext>
            </a:extLst>
          </p:cNvPr>
          <p:cNvGrpSpPr>
            <a:grpSpLocks noChangeAspect="1"/>
          </p:cNvGrpSpPr>
          <p:nvPr/>
        </p:nvGrpSpPr>
        <p:grpSpPr bwMode="auto">
          <a:xfrm>
            <a:off x="1" y="149225"/>
            <a:ext cx="6480174" cy="4124326"/>
            <a:chOff x="0" y="94"/>
            <a:chExt cx="4082" cy="2598"/>
          </a:xfrm>
        </p:grpSpPr>
        <p:sp>
          <p:nvSpPr>
            <p:cNvPr id="4" name="AutoShape 3">
              <a:extLst>
                <a:ext uri="{FF2B5EF4-FFF2-40B4-BE49-F238E27FC236}">
                  <a16:creationId xmlns:a16="http://schemas.microsoft.com/office/drawing/2014/main" id="{BE5A20AB-B8E4-4E76-A3F0-7E2EE9C65CAA}"/>
                </a:ext>
              </a:extLst>
            </p:cNvPr>
            <p:cNvSpPr>
              <a:spLocks noChangeAspect="1" noChangeArrowheads="1" noTextEdit="1"/>
            </p:cNvSpPr>
            <p:nvPr/>
          </p:nvSpPr>
          <p:spPr bwMode="auto">
            <a:xfrm>
              <a:off x="697" y="1164"/>
              <a:ext cx="3385"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ED171EE5-9F97-445D-AA01-8B5368FE2372}"/>
                </a:ext>
              </a:extLst>
            </p:cNvPr>
            <p:cNvSpPr>
              <a:spLocks/>
            </p:cNvSpPr>
            <p:nvPr/>
          </p:nvSpPr>
          <p:spPr bwMode="auto">
            <a:xfrm>
              <a:off x="0" y="94"/>
              <a:ext cx="3077" cy="434"/>
            </a:xfrm>
            <a:custGeom>
              <a:avLst/>
              <a:gdLst>
                <a:gd name="T0" fmla="*/ 2454 w 2454"/>
                <a:gd name="T1" fmla="*/ 386 h 386"/>
                <a:gd name="T2" fmla="*/ 0 w 2454"/>
                <a:gd name="T3" fmla="*/ 386 h 386"/>
                <a:gd name="T4" fmla="*/ 0 w 2454"/>
                <a:gd name="T5" fmla="*/ 0 h 386"/>
                <a:gd name="T6" fmla="*/ 2240 w 2454"/>
                <a:gd name="T7" fmla="*/ 0 h 386"/>
                <a:gd name="T8" fmla="*/ 2454 w 2454"/>
                <a:gd name="T9" fmla="*/ 386 h 386"/>
              </a:gdLst>
              <a:ahLst/>
              <a:cxnLst>
                <a:cxn ang="0">
                  <a:pos x="T0" y="T1"/>
                </a:cxn>
                <a:cxn ang="0">
                  <a:pos x="T2" y="T3"/>
                </a:cxn>
                <a:cxn ang="0">
                  <a:pos x="T4" y="T5"/>
                </a:cxn>
                <a:cxn ang="0">
                  <a:pos x="T6" y="T7"/>
                </a:cxn>
                <a:cxn ang="0">
                  <a:pos x="T8" y="T9"/>
                </a:cxn>
              </a:cxnLst>
              <a:rect l="0" t="0" r="r" b="b"/>
              <a:pathLst>
                <a:path w="2454" h="386">
                  <a:moveTo>
                    <a:pt x="2454" y="386"/>
                  </a:moveTo>
                  <a:lnTo>
                    <a:pt x="0" y="386"/>
                  </a:lnTo>
                  <a:lnTo>
                    <a:pt x="0" y="0"/>
                  </a:lnTo>
                  <a:lnTo>
                    <a:pt x="2240" y="0"/>
                  </a:lnTo>
                  <a:lnTo>
                    <a:pt x="2454" y="386"/>
                  </a:lnTo>
                  <a:close/>
                </a:path>
              </a:pathLst>
            </a:custGeom>
            <a:solidFill>
              <a:srgbClr val="01A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3500" b="1" dirty="0">
                  <a:solidFill>
                    <a:schemeClr val="bg1"/>
                  </a:solidFill>
                </a:rPr>
                <a:t> EXSISTING SYSTEMS</a:t>
              </a:r>
            </a:p>
          </p:txBody>
        </p:sp>
      </p:grpSp>
      <p:sp>
        <p:nvSpPr>
          <p:cNvPr id="11" name="Marcador de texto 34">
            <a:extLst>
              <a:ext uri="{FF2B5EF4-FFF2-40B4-BE49-F238E27FC236}">
                <a16:creationId xmlns:a16="http://schemas.microsoft.com/office/drawing/2014/main" id="{BFADA2B9-BF21-48B2-BD87-071BF5C763EC}"/>
              </a:ext>
            </a:extLst>
          </p:cNvPr>
          <p:cNvSpPr txBox="1">
            <a:spLocks/>
          </p:cNvSpPr>
          <p:nvPr/>
        </p:nvSpPr>
        <p:spPr>
          <a:xfrm>
            <a:off x="560187" y="1483312"/>
            <a:ext cx="11250813" cy="4488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err="1"/>
              <a:t>Autoscope</a:t>
            </a:r>
            <a:r>
              <a:rPr lang="en-US" sz="3000" dirty="0"/>
              <a:t> </a:t>
            </a:r>
            <a:r>
              <a:rPr lang="en-US" sz="3000" dirty="0" err="1"/>
              <a:t>Econolite</a:t>
            </a:r>
            <a:endParaRPr lang="en-US" sz="3000" dirty="0"/>
          </a:p>
          <a:p>
            <a:endParaRPr lang="en-US" sz="3000" dirty="0"/>
          </a:p>
          <a:p>
            <a:r>
              <a:rPr lang="en-US" sz="3000" dirty="0" err="1"/>
              <a:t>Citilog</a:t>
            </a:r>
            <a:endParaRPr lang="en-US" sz="3000" dirty="0"/>
          </a:p>
          <a:p>
            <a:endParaRPr lang="en-US" sz="3000" dirty="0"/>
          </a:p>
          <a:p>
            <a:r>
              <a:rPr lang="en-IN" sz="3000" dirty="0"/>
              <a:t>Vantage </a:t>
            </a:r>
            <a:r>
              <a:rPr lang="en-IN" sz="3000" dirty="0" err="1"/>
              <a:t>iteris</a:t>
            </a:r>
            <a:endParaRPr lang="en-IN" sz="3000" dirty="0"/>
          </a:p>
          <a:p>
            <a:endParaRPr lang="en-US" sz="3000" dirty="0"/>
          </a:p>
          <a:p>
            <a:r>
              <a:rPr lang="en-US" sz="3000" dirty="0" err="1"/>
              <a:t>Traficon</a:t>
            </a:r>
            <a:r>
              <a:rPr lang="en-US" sz="3000" dirty="0"/>
              <a:t> </a:t>
            </a:r>
            <a:endParaRPr lang="en-IN" sz="3000" dirty="0"/>
          </a:p>
        </p:txBody>
      </p:sp>
      <p:pic>
        <p:nvPicPr>
          <p:cNvPr id="3074" name="Picture 2" descr="Chapter 2, Traffic Detector Handbook: Third Edition—Volume I -  FHWA-HRT-06-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739" y="1483312"/>
            <a:ext cx="5407026" cy="416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1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85FC7B60-96D3-4F62-A40D-5BDD97CBCE2C}"/>
              </a:ext>
            </a:extLst>
          </p:cNvPr>
          <p:cNvGrpSpPr>
            <a:grpSpLocks noChangeAspect="1"/>
          </p:cNvGrpSpPr>
          <p:nvPr/>
        </p:nvGrpSpPr>
        <p:grpSpPr bwMode="auto">
          <a:xfrm>
            <a:off x="0" y="149225"/>
            <a:ext cx="6480174" cy="4124326"/>
            <a:chOff x="0" y="94"/>
            <a:chExt cx="4082" cy="2598"/>
          </a:xfrm>
        </p:grpSpPr>
        <p:sp>
          <p:nvSpPr>
            <p:cNvPr id="4" name="AutoShape 3">
              <a:extLst>
                <a:ext uri="{FF2B5EF4-FFF2-40B4-BE49-F238E27FC236}">
                  <a16:creationId xmlns:a16="http://schemas.microsoft.com/office/drawing/2014/main" id="{BE5A20AB-B8E4-4E76-A3F0-7E2EE9C65CAA}"/>
                </a:ext>
              </a:extLst>
            </p:cNvPr>
            <p:cNvSpPr>
              <a:spLocks noChangeAspect="1" noChangeArrowheads="1" noTextEdit="1"/>
            </p:cNvSpPr>
            <p:nvPr/>
          </p:nvSpPr>
          <p:spPr bwMode="auto">
            <a:xfrm>
              <a:off x="697" y="1164"/>
              <a:ext cx="3385"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ED171EE5-9F97-445D-AA01-8B5368FE2372}"/>
                </a:ext>
              </a:extLst>
            </p:cNvPr>
            <p:cNvSpPr>
              <a:spLocks/>
            </p:cNvSpPr>
            <p:nvPr/>
          </p:nvSpPr>
          <p:spPr bwMode="auto">
            <a:xfrm>
              <a:off x="0" y="94"/>
              <a:ext cx="3077" cy="434"/>
            </a:xfrm>
            <a:custGeom>
              <a:avLst/>
              <a:gdLst>
                <a:gd name="T0" fmla="*/ 2454 w 2454"/>
                <a:gd name="T1" fmla="*/ 386 h 386"/>
                <a:gd name="T2" fmla="*/ 0 w 2454"/>
                <a:gd name="T3" fmla="*/ 386 h 386"/>
                <a:gd name="T4" fmla="*/ 0 w 2454"/>
                <a:gd name="T5" fmla="*/ 0 h 386"/>
                <a:gd name="T6" fmla="*/ 2240 w 2454"/>
                <a:gd name="T7" fmla="*/ 0 h 386"/>
                <a:gd name="T8" fmla="*/ 2454 w 2454"/>
                <a:gd name="T9" fmla="*/ 386 h 386"/>
              </a:gdLst>
              <a:ahLst/>
              <a:cxnLst>
                <a:cxn ang="0">
                  <a:pos x="T0" y="T1"/>
                </a:cxn>
                <a:cxn ang="0">
                  <a:pos x="T2" y="T3"/>
                </a:cxn>
                <a:cxn ang="0">
                  <a:pos x="T4" y="T5"/>
                </a:cxn>
                <a:cxn ang="0">
                  <a:pos x="T6" y="T7"/>
                </a:cxn>
                <a:cxn ang="0">
                  <a:pos x="T8" y="T9"/>
                </a:cxn>
              </a:cxnLst>
              <a:rect l="0" t="0" r="r" b="b"/>
              <a:pathLst>
                <a:path w="2454" h="386">
                  <a:moveTo>
                    <a:pt x="2454" y="386"/>
                  </a:moveTo>
                  <a:lnTo>
                    <a:pt x="0" y="386"/>
                  </a:lnTo>
                  <a:lnTo>
                    <a:pt x="0" y="0"/>
                  </a:lnTo>
                  <a:lnTo>
                    <a:pt x="2240" y="0"/>
                  </a:lnTo>
                  <a:lnTo>
                    <a:pt x="2454" y="386"/>
                  </a:lnTo>
                  <a:close/>
                </a:path>
              </a:pathLst>
            </a:custGeom>
            <a:solidFill>
              <a:srgbClr val="0065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3500" b="1" dirty="0">
                  <a:solidFill>
                    <a:schemeClr val="bg1"/>
                  </a:solidFill>
                </a:rPr>
                <a:t> PROPOSED SYSTEM</a:t>
              </a:r>
            </a:p>
          </p:txBody>
        </p:sp>
      </p:grpSp>
      <p:sp>
        <p:nvSpPr>
          <p:cNvPr id="11" name="Marcador de texto 34">
            <a:extLst>
              <a:ext uri="{FF2B5EF4-FFF2-40B4-BE49-F238E27FC236}">
                <a16:creationId xmlns:a16="http://schemas.microsoft.com/office/drawing/2014/main" id="{BFADA2B9-BF21-48B2-BD87-071BF5C763EC}"/>
              </a:ext>
            </a:extLst>
          </p:cNvPr>
          <p:cNvSpPr txBox="1">
            <a:spLocks/>
          </p:cNvSpPr>
          <p:nvPr/>
        </p:nvSpPr>
        <p:spPr>
          <a:xfrm>
            <a:off x="212948" y="1228669"/>
            <a:ext cx="7599965" cy="4488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500" dirty="0"/>
              <a:t>We have proposed a real time video-based vehicle detection, classification, counting for real-time traffic data collection. The proposed system was built using python programming language and </a:t>
            </a:r>
            <a:r>
              <a:rPr lang="en-US" sz="2500" dirty="0" err="1"/>
              <a:t>OpenCV</a:t>
            </a:r>
            <a:r>
              <a:rPr lang="en-US" sz="2500" dirty="0"/>
              <a:t>.</a:t>
            </a:r>
          </a:p>
          <a:p>
            <a:pPr algn="just"/>
            <a:endParaRPr lang="en-US" sz="2500" dirty="0"/>
          </a:p>
          <a:p>
            <a:pPr algn="just"/>
            <a:r>
              <a:rPr lang="en-US" sz="2500" dirty="0"/>
              <a:t>This system is used for detection, recognition and tracking of the vehicles in the video frames and then classify the detected vehicles according to their size in three different classes.</a:t>
            </a:r>
          </a:p>
          <a:p>
            <a:pPr algn="just"/>
            <a:endParaRPr lang="en-US" sz="2500" dirty="0"/>
          </a:p>
          <a:p>
            <a:pPr algn="just"/>
            <a:r>
              <a:rPr lang="en-US" sz="2500" dirty="0"/>
              <a:t>The proposed system is based on three modules which are background learning, foreground extraction and vehicle classification.</a:t>
            </a:r>
          </a:p>
        </p:txBody>
      </p:sp>
      <p:pic>
        <p:nvPicPr>
          <p:cNvPr id="4098" name="Picture 2" descr="Vehicle presence | AI Computer vision | Traffic monito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021" y="4055961"/>
            <a:ext cx="4018993" cy="22431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to Prevent and Monitor Traffic Violations with Video Analytics |  BriefC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021" y="838200"/>
            <a:ext cx="4018993" cy="26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1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10489-BAF7-475C-A248-F3CF46599487}"/>
              </a:ext>
            </a:extLst>
          </p:cNvPr>
          <p:cNvSpPr>
            <a:spLocks noGrp="1"/>
          </p:cNvSpPr>
          <p:nvPr>
            <p:ph type="title"/>
          </p:nvPr>
        </p:nvSpPr>
        <p:spPr>
          <a:xfrm>
            <a:off x="637220" y="422633"/>
            <a:ext cx="10515600" cy="764428"/>
          </a:xfrm>
        </p:spPr>
        <p:txBody>
          <a:bodyPr/>
          <a:lstStyle/>
          <a:p>
            <a:r>
              <a:rPr lang="en-US" dirty="0"/>
              <a:t>SYSTEM DESIGN REQUIREMENTS</a:t>
            </a:r>
          </a:p>
        </p:txBody>
      </p:sp>
      <p:sp>
        <p:nvSpPr>
          <p:cNvPr id="38" name="Rectángulo 6">
            <a:extLst>
              <a:ext uri="{FF2B5EF4-FFF2-40B4-BE49-F238E27FC236}">
                <a16:creationId xmlns:a16="http://schemas.microsoft.com/office/drawing/2014/main" id="{B920EDBD-67F7-42A2-A5F2-31DF7C83460E}"/>
              </a:ext>
            </a:extLst>
          </p:cNvPr>
          <p:cNvSpPr/>
          <p:nvPr/>
        </p:nvSpPr>
        <p:spPr>
          <a:xfrm>
            <a:off x="1087496" y="3640733"/>
            <a:ext cx="3513532" cy="665473"/>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Operating System</a:t>
            </a:r>
          </a:p>
        </p:txBody>
      </p:sp>
      <p:sp>
        <p:nvSpPr>
          <p:cNvPr id="41" name="Rectángulo 6">
            <a:extLst>
              <a:ext uri="{FF2B5EF4-FFF2-40B4-BE49-F238E27FC236}">
                <a16:creationId xmlns:a16="http://schemas.microsoft.com/office/drawing/2014/main" id="{6BB47004-3E5A-4B9C-A2C7-AB808AF049BA}"/>
              </a:ext>
            </a:extLst>
          </p:cNvPr>
          <p:cNvSpPr/>
          <p:nvPr/>
        </p:nvSpPr>
        <p:spPr>
          <a:xfrm>
            <a:off x="7806550" y="3638838"/>
            <a:ext cx="3186657" cy="653964"/>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Coding Language</a:t>
            </a:r>
          </a:p>
        </p:txBody>
      </p:sp>
      <p:sp>
        <p:nvSpPr>
          <p:cNvPr id="3" name="Rectángulo 2">
            <a:extLst>
              <a:ext uri="{FF2B5EF4-FFF2-40B4-BE49-F238E27FC236}">
                <a16:creationId xmlns:a16="http://schemas.microsoft.com/office/drawing/2014/main" id="{72D31F9A-2ADC-4822-998B-D573F8653458}"/>
              </a:ext>
            </a:extLst>
          </p:cNvPr>
          <p:cNvSpPr/>
          <p:nvPr/>
        </p:nvSpPr>
        <p:spPr>
          <a:xfrm>
            <a:off x="1451191" y="4712400"/>
            <a:ext cx="2786142" cy="400110"/>
          </a:xfrm>
          <a:prstGeom prst="rect">
            <a:avLst/>
          </a:prstGeom>
        </p:spPr>
        <p:txBody>
          <a:bodyPr wrap="square">
            <a:spAutoFit/>
          </a:bodyPr>
          <a:lstStyle/>
          <a:p>
            <a:pPr marL="342900" indent="-342900">
              <a:buFont typeface="Arial" panose="020B0604020202020204" pitchFamily="34" charset="0"/>
              <a:buChar char="•"/>
            </a:pPr>
            <a:r>
              <a:rPr lang="es-CO" sz="2000" dirty="0">
                <a:cs typeface="Arial" panose="020B0604020202020204" pitchFamily="34" charset="0"/>
              </a:rPr>
              <a:t>Windows 7 or Above</a:t>
            </a:r>
          </a:p>
        </p:txBody>
      </p:sp>
      <p:sp>
        <p:nvSpPr>
          <p:cNvPr id="46" name="Rectángulo 45">
            <a:extLst>
              <a:ext uri="{FF2B5EF4-FFF2-40B4-BE49-F238E27FC236}">
                <a16:creationId xmlns:a16="http://schemas.microsoft.com/office/drawing/2014/main" id="{A19D4B2C-95BD-47E3-BC36-947FD8CE752D}"/>
              </a:ext>
            </a:extLst>
          </p:cNvPr>
          <p:cNvSpPr/>
          <p:nvPr/>
        </p:nvSpPr>
        <p:spPr>
          <a:xfrm>
            <a:off x="5493728" y="4716706"/>
            <a:ext cx="2139949" cy="707886"/>
          </a:xfrm>
          <a:prstGeom prst="rect">
            <a:avLst/>
          </a:prstGeom>
        </p:spPr>
        <p:txBody>
          <a:bodyPr wrap="square">
            <a:spAutoFit/>
          </a:bodyPr>
          <a:lstStyle/>
          <a:p>
            <a:pPr marL="342900" indent="-342900">
              <a:buFont typeface="Arial" panose="020B0604020202020204" pitchFamily="34" charset="0"/>
              <a:buChar char="•"/>
            </a:pPr>
            <a:r>
              <a:rPr lang="es-CO" sz="2000" dirty="0" err="1">
                <a:cs typeface="Arial" panose="020B0604020202020204" pitchFamily="34" charset="0"/>
              </a:rPr>
              <a:t>Flask</a:t>
            </a:r>
            <a:endParaRPr lang="es-CO" sz="2000" dirty="0">
              <a:cs typeface="Arial" panose="020B0604020202020204" pitchFamily="34" charset="0"/>
            </a:endParaRPr>
          </a:p>
          <a:p>
            <a:pPr marL="342900" indent="-342900">
              <a:buFont typeface="Arial" panose="020B0604020202020204" pitchFamily="34" charset="0"/>
              <a:buChar char="•"/>
            </a:pPr>
            <a:r>
              <a:rPr lang="es-CO" sz="2000" dirty="0">
                <a:cs typeface="Arial" panose="020B0604020202020204" pitchFamily="34" charset="0"/>
              </a:rPr>
              <a:t>Python</a:t>
            </a:r>
            <a:endParaRPr lang="en-US" sz="2000" dirty="0">
              <a:cs typeface="Arial" panose="020B0604020202020204" pitchFamily="34" charset="0"/>
            </a:endParaRPr>
          </a:p>
        </p:txBody>
      </p:sp>
      <p:grpSp>
        <p:nvGrpSpPr>
          <p:cNvPr id="49" name="Group 37">
            <a:extLst>
              <a:ext uri="{FF2B5EF4-FFF2-40B4-BE49-F238E27FC236}">
                <a16:creationId xmlns:a16="http://schemas.microsoft.com/office/drawing/2014/main" id="{2F2FBCB9-C604-4355-9B09-6911098A7A8F}"/>
              </a:ext>
            </a:extLst>
          </p:cNvPr>
          <p:cNvGrpSpPr>
            <a:grpSpLocks noChangeAspect="1"/>
          </p:cNvGrpSpPr>
          <p:nvPr/>
        </p:nvGrpSpPr>
        <p:grpSpPr bwMode="auto">
          <a:xfrm>
            <a:off x="5586251" y="1992006"/>
            <a:ext cx="1235075" cy="1219921"/>
            <a:chOff x="4295" y="1321"/>
            <a:chExt cx="652" cy="644"/>
          </a:xfrm>
        </p:grpSpPr>
        <p:sp>
          <p:nvSpPr>
            <p:cNvPr id="51" name="Freeform 38">
              <a:extLst>
                <a:ext uri="{FF2B5EF4-FFF2-40B4-BE49-F238E27FC236}">
                  <a16:creationId xmlns:a16="http://schemas.microsoft.com/office/drawing/2014/main" id="{822B227D-63D8-41ED-8344-A4A43D6C3774}"/>
                </a:ext>
              </a:extLst>
            </p:cNvPr>
            <p:cNvSpPr>
              <a:spLocks/>
            </p:cNvSpPr>
            <p:nvPr/>
          </p:nvSpPr>
          <p:spPr bwMode="auto">
            <a:xfrm>
              <a:off x="4458" y="1830"/>
              <a:ext cx="489" cy="7"/>
            </a:xfrm>
            <a:custGeom>
              <a:avLst/>
              <a:gdLst>
                <a:gd name="T0" fmla="*/ 3910 w 3940"/>
                <a:gd name="T1" fmla="*/ 60 h 60"/>
                <a:gd name="T2" fmla="*/ 30 w 3940"/>
                <a:gd name="T3" fmla="*/ 60 h 60"/>
                <a:gd name="T4" fmla="*/ 0 w 3940"/>
                <a:gd name="T5" fmla="*/ 30 h 60"/>
                <a:gd name="T6" fmla="*/ 30 w 3940"/>
                <a:gd name="T7" fmla="*/ 0 h 60"/>
                <a:gd name="T8" fmla="*/ 3910 w 3940"/>
                <a:gd name="T9" fmla="*/ 0 h 60"/>
                <a:gd name="T10" fmla="*/ 3940 w 3940"/>
                <a:gd name="T11" fmla="*/ 30 h 60"/>
                <a:gd name="T12" fmla="*/ 3910 w 394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3940" h="60">
                  <a:moveTo>
                    <a:pt x="3910" y="60"/>
                  </a:moveTo>
                  <a:cubicBezTo>
                    <a:pt x="30" y="60"/>
                    <a:pt x="30" y="60"/>
                    <a:pt x="30" y="60"/>
                  </a:cubicBezTo>
                  <a:cubicBezTo>
                    <a:pt x="13" y="60"/>
                    <a:pt x="0" y="47"/>
                    <a:pt x="0" y="30"/>
                  </a:cubicBezTo>
                  <a:cubicBezTo>
                    <a:pt x="0" y="13"/>
                    <a:pt x="13" y="0"/>
                    <a:pt x="30" y="0"/>
                  </a:cubicBezTo>
                  <a:cubicBezTo>
                    <a:pt x="3910" y="0"/>
                    <a:pt x="3910" y="0"/>
                    <a:pt x="3910" y="0"/>
                  </a:cubicBezTo>
                  <a:cubicBezTo>
                    <a:pt x="3927" y="0"/>
                    <a:pt x="3940" y="13"/>
                    <a:pt x="3940" y="30"/>
                  </a:cubicBezTo>
                  <a:cubicBezTo>
                    <a:pt x="3940" y="47"/>
                    <a:pt x="3927" y="60"/>
                    <a:pt x="3910"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9">
              <a:extLst>
                <a:ext uri="{FF2B5EF4-FFF2-40B4-BE49-F238E27FC236}">
                  <a16:creationId xmlns:a16="http://schemas.microsoft.com/office/drawing/2014/main" id="{D6B6B289-08F2-4D76-A81C-4B32116822AA}"/>
                </a:ext>
              </a:extLst>
            </p:cNvPr>
            <p:cNvSpPr>
              <a:spLocks/>
            </p:cNvSpPr>
            <p:nvPr/>
          </p:nvSpPr>
          <p:spPr bwMode="auto">
            <a:xfrm>
              <a:off x="4643" y="1881"/>
              <a:ext cx="8" cy="82"/>
            </a:xfrm>
            <a:custGeom>
              <a:avLst/>
              <a:gdLst>
                <a:gd name="T0" fmla="*/ 30 w 60"/>
                <a:gd name="T1" fmla="*/ 664 h 664"/>
                <a:gd name="T2" fmla="*/ 0 w 60"/>
                <a:gd name="T3" fmla="*/ 634 h 664"/>
                <a:gd name="T4" fmla="*/ 0 w 60"/>
                <a:gd name="T5" fmla="*/ 30 h 664"/>
                <a:gd name="T6" fmla="*/ 30 w 60"/>
                <a:gd name="T7" fmla="*/ 0 h 664"/>
                <a:gd name="T8" fmla="*/ 60 w 60"/>
                <a:gd name="T9" fmla="*/ 30 h 664"/>
                <a:gd name="T10" fmla="*/ 60 w 60"/>
                <a:gd name="T11" fmla="*/ 634 h 664"/>
                <a:gd name="T12" fmla="*/ 30 w 60"/>
                <a:gd name="T13" fmla="*/ 664 h 664"/>
              </a:gdLst>
              <a:ahLst/>
              <a:cxnLst>
                <a:cxn ang="0">
                  <a:pos x="T0" y="T1"/>
                </a:cxn>
                <a:cxn ang="0">
                  <a:pos x="T2" y="T3"/>
                </a:cxn>
                <a:cxn ang="0">
                  <a:pos x="T4" y="T5"/>
                </a:cxn>
                <a:cxn ang="0">
                  <a:pos x="T6" y="T7"/>
                </a:cxn>
                <a:cxn ang="0">
                  <a:pos x="T8" y="T9"/>
                </a:cxn>
                <a:cxn ang="0">
                  <a:pos x="T10" y="T11"/>
                </a:cxn>
                <a:cxn ang="0">
                  <a:pos x="T12" y="T13"/>
                </a:cxn>
              </a:cxnLst>
              <a:rect l="0" t="0" r="r" b="b"/>
              <a:pathLst>
                <a:path w="60" h="664">
                  <a:moveTo>
                    <a:pt x="30" y="664"/>
                  </a:moveTo>
                  <a:cubicBezTo>
                    <a:pt x="13" y="664"/>
                    <a:pt x="0" y="651"/>
                    <a:pt x="0" y="634"/>
                  </a:cubicBezTo>
                  <a:cubicBezTo>
                    <a:pt x="0" y="30"/>
                    <a:pt x="0" y="30"/>
                    <a:pt x="0" y="30"/>
                  </a:cubicBezTo>
                  <a:cubicBezTo>
                    <a:pt x="0" y="13"/>
                    <a:pt x="13" y="0"/>
                    <a:pt x="30" y="0"/>
                  </a:cubicBezTo>
                  <a:cubicBezTo>
                    <a:pt x="47" y="0"/>
                    <a:pt x="60" y="13"/>
                    <a:pt x="60" y="30"/>
                  </a:cubicBezTo>
                  <a:cubicBezTo>
                    <a:pt x="60" y="634"/>
                    <a:pt x="60" y="634"/>
                    <a:pt x="60" y="634"/>
                  </a:cubicBezTo>
                  <a:cubicBezTo>
                    <a:pt x="60" y="651"/>
                    <a:pt x="47" y="664"/>
                    <a:pt x="30" y="664"/>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0">
              <a:extLst>
                <a:ext uri="{FF2B5EF4-FFF2-40B4-BE49-F238E27FC236}">
                  <a16:creationId xmlns:a16="http://schemas.microsoft.com/office/drawing/2014/main" id="{25C6BFF2-4246-477E-9F63-769362B72B0E}"/>
                </a:ext>
              </a:extLst>
            </p:cNvPr>
            <p:cNvSpPr>
              <a:spLocks/>
            </p:cNvSpPr>
            <p:nvPr/>
          </p:nvSpPr>
          <p:spPr bwMode="auto">
            <a:xfrm>
              <a:off x="4755" y="1881"/>
              <a:ext cx="7" cy="82"/>
            </a:xfrm>
            <a:custGeom>
              <a:avLst/>
              <a:gdLst>
                <a:gd name="T0" fmla="*/ 30 w 60"/>
                <a:gd name="T1" fmla="*/ 664 h 664"/>
                <a:gd name="T2" fmla="*/ 0 w 60"/>
                <a:gd name="T3" fmla="*/ 634 h 664"/>
                <a:gd name="T4" fmla="*/ 0 w 60"/>
                <a:gd name="T5" fmla="*/ 30 h 664"/>
                <a:gd name="T6" fmla="*/ 30 w 60"/>
                <a:gd name="T7" fmla="*/ 0 h 664"/>
                <a:gd name="T8" fmla="*/ 60 w 60"/>
                <a:gd name="T9" fmla="*/ 30 h 664"/>
                <a:gd name="T10" fmla="*/ 60 w 60"/>
                <a:gd name="T11" fmla="*/ 634 h 664"/>
                <a:gd name="T12" fmla="*/ 30 w 60"/>
                <a:gd name="T13" fmla="*/ 664 h 664"/>
              </a:gdLst>
              <a:ahLst/>
              <a:cxnLst>
                <a:cxn ang="0">
                  <a:pos x="T0" y="T1"/>
                </a:cxn>
                <a:cxn ang="0">
                  <a:pos x="T2" y="T3"/>
                </a:cxn>
                <a:cxn ang="0">
                  <a:pos x="T4" y="T5"/>
                </a:cxn>
                <a:cxn ang="0">
                  <a:pos x="T6" y="T7"/>
                </a:cxn>
                <a:cxn ang="0">
                  <a:pos x="T8" y="T9"/>
                </a:cxn>
                <a:cxn ang="0">
                  <a:pos x="T10" y="T11"/>
                </a:cxn>
                <a:cxn ang="0">
                  <a:pos x="T12" y="T13"/>
                </a:cxn>
              </a:cxnLst>
              <a:rect l="0" t="0" r="r" b="b"/>
              <a:pathLst>
                <a:path w="60" h="664">
                  <a:moveTo>
                    <a:pt x="30" y="664"/>
                  </a:moveTo>
                  <a:cubicBezTo>
                    <a:pt x="13" y="664"/>
                    <a:pt x="0" y="651"/>
                    <a:pt x="0" y="634"/>
                  </a:cubicBezTo>
                  <a:cubicBezTo>
                    <a:pt x="0" y="30"/>
                    <a:pt x="0" y="30"/>
                    <a:pt x="0" y="30"/>
                  </a:cubicBezTo>
                  <a:cubicBezTo>
                    <a:pt x="0" y="13"/>
                    <a:pt x="13" y="0"/>
                    <a:pt x="30" y="0"/>
                  </a:cubicBezTo>
                  <a:cubicBezTo>
                    <a:pt x="47" y="0"/>
                    <a:pt x="60" y="13"/>
                    <a:pt x="60" y="30"/>
                  </a:cubicBezTo>
                  <a:cubicBezTo>
                    <a:pt x="60" y="634"/>
                    <a:pt x="60" y="634"/>
                    <a:pt x="60" y="634"/>
                  </a:cubicBezTo>
                  <a:cubicBezTo>
                    <a:pt x="60" y="651"/>
                    <a:pt x="47" y="664"/>
                    <a:pt x="30" y="664"/>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1">
              <a:extLst>
                <a:ext uri="{FF2B5EF4-FFF2-40B4-BE49-F238E27FC236}">
                  <a16:creationId xmlns:a16="http://schemas.microsoft.com/office/drawing/2014/main" id="{B87BAFCF-93BA-42CC-99AE-0906AFCCE7B7}"/>
                </a:ext>
              </a:extLst>
            </p:cNvPr>
            <p:cNvSpPr>
              <a:spLocks/>
            </p:cNvSpPr>
            <p:nvPr/>
          </p:nvSpPr>
          <p:spPr bwMode="auto">
            <a:xfrm>
              <a:off x="4594" y="1958"/>
              <a:ext cx="217" cy="7"/>
            </a:xfrm>
            <a:custGeom>
              <a:avLst/>
              <a:gdLst>
                <a:gd name="T0" fmla="*/ 1714 w 1744"/>
                <a:gd name="T1" fmla="*/ 60 h 60"/>
                <a:gd name="T2" fmla="*/ 30 w 1744"/>
                <a:gd name="T3" fmla="*/ 60 h 60"/>
                <a:gd name="T4" fmla="*/ 0 w 1744"/>
                <a:gd name="T5" fmla="*/ 30 h 60"/>
                <a:gd name="T6" fmla="*/ 30 w 1744"/>
                <a:gd name="T7" fmla="*/ 0 h 60"/>
                <a:gd name="T8" fmla="*/ 1714 w 1744"/>
                <a:gd name="T9" fmla="*/ 0 h 60"/>
                <a:gd name="T10" fmla="*/ 1744 w 1744"/>
                <a:gd name="T11" fmla="*/ 30 h 60"/>
                <a:gd name="T12" fmla="*/ 1714 w 174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44" h="60">
                  <a:moveTo>
                    <a:pt x="1714" y="60"/>
                  </a:moveTo>
                  <a:cubicBezTo>
                    <a:pt x="30" y="60"/>
                    <a:pt x="30" y="60"/>
                    <a:pt x="30" y="60"/>
                  </a:cubicBezTo>
                  <a:cubicBezTo>
                    <a:pt x="13" y="60"/>
                    <a:pt x="0" y="47"/>
                    <a:pt x="0" y="30"/>
                  </a:cubicBezTo>
                  <a:cubicBezTo>
                    <a:pt x="0" y="13"/>
                    <a:pt x="13" y="0"/>
                    <a:pt x="30" y="0"/>
                  </a:cubicBezTo>
                  <a:cubicBezTo>
                    <a:pt x="1714" y="0"/>
                    <a:pt x="1714" y="0"/>
                    <a:pt x="1714" y="0"/>
                  </a:cubicBezTo>
                  <a:cubicBezTo>
                    <a:pt x="1731" y="0"/>
                    <a:pt x="1744" y="13"/>
                    <a:pt x="1744" y="30"/>
                  </a:cubicBezTo>
                  <a:cubicBezTo>
                    <a:pt x="1744" y="47"/>
                    <a:pt x="1731" y="60"/>
                    <a:pt x="1714"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a:extLst>
                <a:ext uri="{FF2B5EF4-FFF2-40B4-BE49-F238E27FC236}">
                  <a16:creationId xmlns:a16="http://schemas.microsoft.com/office/drawing/2014/main" id="{0C787A04-2B62-40BD-92B5-FE4312EB45A1}"/>
                </a:ext>
              </a:extLst>
            </p:cNvPr>
            <p:cNvSpPr>
              <a:spLocks noEditPoints="1"/>
            </p:cNvSpPr>
            <p:nvPr/>
          </p:nvSpPr>
          <p:spPr bwMode="auto">
            <a:xfrm>
              <a:off x="4689" y="1844"/>
              <a:ext cx="27" cy="28"/>
            </a:xfrm>
            <a:custGeom>
              <a:avLst/>
              <a:gdLst>
                <a:gd name="T0" fmla="*/ 111 w 222"/>
                <a:gd name="T1" fmla="*/ 221 h 221"/>
                <a:gd name="T2" fmla="*/ 0 w 222"/>
                <a:gd name="T3" fmla="*/ 111 h 221"/>
                <a:gd name="T4" fmla="*/ 111 w 222"/>
                <a:gd name="T5" fmla="*/ 0 h 221"/>
                <a:gd name="T6" fmla="*/ 222 w 222"/>
                <a:gd name="T7" fmla="*/ 111 h 221"/>
                <a:gd name="T8" fmla="*/ 111 w 222"/>
                <a:gd name="T9" fmla="*/ 221 h 221"/>
                <a:gd name="T10" fmla="*/ 111 w 222"/>
                <a:gd name="T11" fmla="*/ 60 h 221"/>
                <a:gd name="T12" fmla="*/ 60 w 222"/>
                <a:gd name="T13" fmla="*/ 111 h 221"/>
                <a:gd name="T14" fmla="*/ 111 w 222"/>
                <a:gd name="T15" fmla="*/ 161 h 221"/>
                <a:gd name="T16" fmla="*/ 162 w 222"/>
                <a:gd name="T17" fmla="*/ 111 h 221"/>
                <a:gd name="T18" fmla="*/ 111 w 222"/>
                <a:gd name="T19" fmla="*/ 6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221">
                  <a:moveTo>
                    <a:pt x="111" y="221"/>
                  </a:moveTo>
                  <a:cubicBezTo>
                    <a:pt x="50" y="221"/>
                    <a:pt x="0" y="172"/>
                    <a:pt x="0" y="111"/>
                  </a:cubicBezTo>
                  <a:cubicBezTo>
                    <a:pt x="0" y="50"/>
                    <a:pt x="50" y="0"/>
                    <a:pt x="111" y="0"/>
                  </a:cubicBezTo>
                  <a:cubicBezTo>
                    <a:pt x="172" y="0"/>
                    <a:pt x="222" y="50"/>
                    <a:pt x="222" y="111"/>
                  </a:cubicBezTo>
                  <a:cubicBezTo>
                    <a:pt x="222" y="172"/>
                    <a:pt x="172" y="221"/>
                    <a:pt x="111" y="221"/>
                  </a:cubicBezTo>
                  <a:close/>
                  <a:moveTo>
                    <a:pt x="111" y="60"/>
                  </a:moveTo>
                  <a:cubicBezTo>
                    <a:pt x="83" y="60"/>
                    <a:pt x="60" y="83"/>
                    <a:pt x="60" y="111"/>
                  </a:cubicBezTo>
                  <a:cubicBezTo>
                    <a:pt x="60" y="139"/>
                    <a:pt x="83" y="161"/>
                    <a:pt x="111" y="161"/>
                  </a:cubicBezTo>
                  <a:cubicBezTo>
                    <a:pt x="139" y="161"/>
                    <a:pt x="162" y="139"/>
                    <a:pt x="162" y="111"/>
                  </a:cubicBezTo>
                  <a:cubicBezTo>
                    <a:pt x="162" y="83"/>
                    <a:pt x="139" y="60"/>
                    <a:pt x="111"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A973F643-6E34-4ED1-A96F-D92EF98E6899}"/>
                </a:ext>
              </a:extLst>
            </p:cNvPr>
            <p:cNvSpPr>
              <a:spLocks/>
            </p:cNvSpPr>
            <p:nvPr/>
          </p:nvSpPr>
          <p:spPr bwMode="auto">
            <a:xfrm>
              <a:off x="4458" y="1548"/>
              <a:ext cx="489" cy="339"/>
            </a:xfrm>
            <a:custGeom>
              <a:avLst/>
              <a:gdLst>
                <a:gd name="T0" fmla="*/ 3758 w 3940"/>
                <a:gd name="T1" fmla="*/ 2733 h 2733"/>
                <a:gd name="T2" fmla="*/ 183 w 3940"/>
                <a:gd name="T3" fmla="*/ 2733 h 2733"/>
                <a:gd name="T4" fmla="*/ 0 w 3940"/>
                <a:gd name="T5" fmla="*/ 2550 h 2733"/>
                <a:gd name="T6" fmla="*/ 0 w 3940"/>
                <a:gd name="T7" fmla="*/ 335 h 2733"/>
                <a:gd name="T8" fmla="*/ 30 w 3940"/>
                <a:gd name="T9" fmla="*/ 305 h 2733"/>
                <a:gd name="T10" fmla="*/ 60 w 3940"/>
                <a:gd name="T11" fmla="*/ 335 h 2733"/>
                <a:gd name="T12" fmla="*/ 60 w 3940"/>
                <a:gd name="T13" fmla="*/ 2550 h 2733"/>
                <a:gd name="T14" fmla="*/ 183 w 3940"/>
                <a:gd name="T15" fmla="*/ 2673 h 2733"/>
                <a:gd name="T16" fmla="*/ 3758 w 3940"/>
                <a:gd name="T17" fmla="*/ 2673 h 2733"/>
                <a:gd name="T18" fmla="*/ 3880 w 3940"/>
                <a:gd name="T19" fmla="*/ 2550 h 2733"/>
                <a:gd name="T20" fmla="*/ 3880 w 3940"/>
                <a:gd name="T21" fmla="*/ 183 h 2733"/>
                <a:gd name="T22" fmla="*/ 3758 w 3940"/>
                <a:gd name="T23" fmla="*/ 60 h 2733"/>
                <a:gd name="T24" fmla="*/ 3578 w 3940"/>
                <a:gd name="T25" fmla="*/ 60 h 2733"/>
                <a:gd name="T26" fmla="*/ 3548 w 3940"/>
                <a:gd name="T27" fmla="*/ 30 h 2733"/>
                <a:gd name="T28" fmla="*/ 3578 w 3940"/>
                <a:gd name="T29" fmla="*/ 0 h 2733"/>
                <a:gd name="T30" fmla="*/ 3758 w 3940"/>
                <a:gd name="T31" fmla="*/ 0 h 2733"/>
                <a:gd name="T32" fmla="*/ 3940 w 3940"/>
                <a:gd name="T33" fmla="*/ 183 h 2733"/>
                <a:gd name="T34" fmla="*/ 3940 w 3940"/>
                <a:gd name="T35" fmla="*/ 2550 h 2733"/>
                <a:gd name="T36" fmla="*/ 3758 w 3940"/>
                <a:gd name="T37" fmla="*/ 2733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40" h="2733">
                  <a:moveTo>
                    <a:pt x="3758" y="2733"/>
                  </a:moveTo>
                  <a:cubicBezTo>
                    <a:pt x="183" y="2733"/>
                    <a:pt x="183" y="2733"/>
                    <a:pt x="183" y="2733"/>
                  </a:cubicBezTo>
                  <a:cubicBezTo>
                    <a:pt x="82" y="2733"/>
                    <a:pt x="0" y="2651"/>
                    <a:pt x="0" y="2550"/>
                  </a:cubicBezTo>
                  <a:cubicBezTo>
                    <a:pt x="0" y="335"/>
                    <a:pt x="0" y="335"/>
                    <a:pt x="0" y="335"/>
                  </a:cubicBezTo>
                  <a:cubicBezTo>
                    <a:pt x="0" y="318"/>
                    <a:pt x="13" y="305"/>
                    <a:pt x="30" y="305"/>
                  </a:cubicBezTo>
                  <a:cubicBezTo>
                    <a:pt x="47" y="305"/>
                    <a:pt x="60" y="318"/>
                    <a:pt x="60" y="335"/>
                  </a:cubicBezTo>
                  <a:cubicBezTo>
                    <a:pt x="60" y="2550"/>
                    <a:pt x="60" y="2550"/>
                    <a:pt x="60" y="2550"/>
                  </a:cubicBezTo>
                  <a:cubicBezTo>
                    <a:pt x="60" y="2618"/>
                    <a:pt x="115" y="2673"/>
                    <a:pt x="183" y="2673"/>
                  </a:cubicBezTo>
                  <a:cubicBezTo>
                    <a:pt x="3758" y="2673"/>
                    <a:pt x="3758" y="2673"/>
                    <a:pt x="3758" y="2673"/>
                  </a:cubicBezTo>
                  <a:cubicBezTo>
                    <a:pt x="3825" y="2673"/>
                    <a:pt x="3880" y="2618"/>
                    <a:pt x="3880" y="2550"/>
                  </a:cubicBezTo>
                  <a:cubicBezTo>
                    <a:pt x="3880" y="183"/>
                    <a:pt x="3880" y="183"/>
                    <a:pt x="3880" y="183"/>
                  </a:cubicBezTo>
                  <a:cubicBezTo>
                    <a:pt x="3880" y="115"/>
                    <a:pt x="3825" y="60"/>
                    <a:pt x="3758" y="60"/>
                  </a:cubicBezTo>
                  <a:cubicBezTo>
                    <a:pt x="3578" y="60"/>
                    <a:pt x="3578" y="60"/>
                    <a:pt x="3578" y="60"/>
                  </a:cubicBezTo>
                  <a:cubicBezTo>
                    <a:pt x="3561" y="60"/>
                    <a:pt x="3548" y="47"/>
                    <a:pt x="3548" y="30"/>
                  </a:cubicBezTo>
                  <a:cubicBezTo>
                    <a:pt x="3548" y="13"/>
                    <a:pt x="3561" y="0"/>
                    <a:pt x="3578" y="0"/>
                  </a:cubicBezTo>
                  <a:cubicBezTo>
                    <a:pt x="3758" y="0"/>
                    <a:pt x="3758" y="0"/>
                    <a:pt x="3758" y="0"/>
                  </a:cubicBezTo>
                  <a:cubicBezTo>
                    <a:pt x="3858" y="0"/>
                    <a:pt x="3940" y="82"/>
                    <a:pt x="3940" y="183"/>
                  </a:cubicBezTo>
                  <a:cubicBezTo>
                    <a:pt x="3940" y="2550"/>
                    <a:pt x="3940" y="2550"/>
                    <a:pt x="3940" y="2550"/>
                  </a:cubicBezTo>
                  <a:cubicBezTo>
                    <a:pt x="3940" y="2651"/>
                    <a:pt x="3858" y="2733"/>
                    <a:pt x="3758" y="2733"/>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B39D1B7B-0585-4A5A-9312-443BB0B790EB}"/>
                </a:ext>
              </a:extLst>
            </p:cNvPr>
            <p:cNvSpPr>
              <a:spLocks/>
            </p:cNvSpPr>
            <p:nvPr/>
          </p:nvSpPr>
          <p:spPr bwMode="auto">
            <a:xfrm>
              <a:off x="4614" y="1491"/>
              <a:ext cx="291" cy="167"/>
            </a:xfrm>
            <a:custGeom>
              <a:avLst/>
              <a:gdLst>
                <a:gd name="T0" fmla="*/ 2312 w 2342"/>
                <a:gd name="T1" fmla="*/ 1342 h 1342"/>
                <a:gd name="T2" fmla="*/ 2282 w 2342"/>
                <a:gd name="T3" fmla="*/ 1312 h 1342"/>
                <a:gd name="T4" fmla="*/ 2282 w 2342"/>
                <a:gd name="T5" fmla="*/ 124 h 1342"/>
                <a:gd name="T6" fmla="*/ 2218 w 2342"/>
                <a:gd name="T7" fmla="*/ 60 h 1342"/>
                <a:gd name="T8" fmla="*/ 30 w 2342"/>
                <a:gd name="T9" fmla="*/ 60 h 1342"/>
                <a:gd name="T10" fmla="*/ 0 w 2342"/>
                <a:gd name="T11" fmla="*/ 30 h 1342"/>
                <a:gd name="T12" fmla="*/ 30 w 2342"/>
                <a:gd name="T13" fmla="*/ 0 h 1342"/>
                <a:gd name="T14" fmla="*/ 2218 w 2342"/>
                <a:gd name="T15" fmla="*/ 0 h 1342"/>
                <a:gd name="T16" fmla="*/ 2342 w 2342"/>
                <a:gd name="T17" fmla="*/ 124 h 1342"/>
                <a:gd name="T18" fmla="*/ 2342 w 2342"/>
                <a:gd name="T19" fmla="*/ 1312 h 1342"/>
                <a:gd name="T20" fmla="*/ 2312 w 2342"/>
                <a:gd name="T21" fmla="*/ 1342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2" h="1342">
                  <a:moveTo>
                    <a:pt x="2312" y="1342"/>
                  </a:moveTo>
                  <a:cubicBezTo>
                    <a:pt x="2295" y="1342"/>
                    <a:pt x="2282" y="1329"/>
                    <a:pt x="2282" y="1312"/>
                  </a:cubicBezTo>
                  <a:cubicBezTo>
                    <a:pt x="2282" y="124"/>
                    <a:pt x="2282" y="124"/>
                    <a:pt x="2282" y="124"/>
                  </a:cubicBezTo>
                  <a:cubicBezTo>
                    <a:pt x="2282" y="88"/>
                    <a:pt x="2255" y="60"/>
                    <a:pt x="2218" y="60"/>
                  </a:cubicBezTo>
                  <a:cubicBezTo>
                    <a:pt x="30" y="60"/>
                    <a:pt x="30" y="60"/>
                    <a:pt x="30" y="60"/>
                  </a:cubicBezTo>
                  <a:cubicBezTo>
                    <a:pt x="13" y="60"/>
                    <a:pt x="0" y="47"/>
                    <a:pt x="0" y="30"/>
                  </a:cubicBezTo>
                  <a:cubicBezTo>
                    <a:pt x="0" y="13"/>
                    <a:pt x="13" y="0"/>
                    <a:pt x="30" y="0"/>
                  </a:cubicBezTo>
                  <a:cubicBezTo>
                    <a:pt x="2218" y="0"/>
                    <a:pt x="2218" y="0"/>
                    <a:pt x="2218" y="0"/>
                  </a:cubicBezTo>
                  <a:cubicBezTo>
                    <a:pt x="2288" y="0"/>
                    <a:pt x="2342" y="55"/>
                    <a:pt x="2342" y="124"/>
                  </a:cubicBezTo>
                  <a:cubicBezTo>
                    <a:pt x="2342" y="1312"/>
                    <a:pt x="2342" y="1312"/>
                    <a:pt x="2342" y="1312"/>
                  </a:cubicBezTo>
                  <a:cubicBezTo>
                    <a:pt x="2342" y="1329"/>
                    <a:pt x="2329" y="1342"/>
                    <a:pt x="2312" y="1342"/>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5">
              <a:extLst>
                <a:ext uri="{FF2B5EF4-FFF2-40B4-BE49-F238E27FC236}">
                  <a16:creationId xmlns:a16="http://schemas.microsoft.com/office/drawing/2014/main" id="{456CD0AC-EC1B-456B-AA60-8BFAA73D8E12}"/>
                </a:ext>
              </a:extLst>
            </p:cNvPr>
            <p:cNvSpPr>
              <a:spLocks/>
            </p:cNvSpPr>
            <p:nvPr/>
          </p:nvSpPr>
          <p:spPr bwMode="auto">
            <a:xfrm>
              <a:off x="4500" y="1583"/>
              <a:ext cx="7" cy="118"/>
            </a:xfrm>
            <a:custGeom>
              <a:avLst/>
              <a:gdLst>
                <a:gd name="T0" fmla="*/ 30 w 60"/>
                <a:gd name="T1" fmla="*/ 952 h 952"/>
                <a:gd name="T2" fmla="*/ 0 w 60"/>
                <a:gd name="T3" fmla="*/ 922 h 952"/>
                <a:gd name="T4" fmla="*/ 0 w 60"/>
                <a:gd name="T5" fmla="*/ 30 h 952"/>
                <a:gd name="T6" fmla="*/ 30 w 60"/>
                <a:gd name="T7" fmla="*/ 0 h 952"/>
                <a:gd name="T8" fmla="*/ 60 w 60"/>
                <a:gd name="T9" fmla="*/ 30 h 952"/>
                <a:gd name="T10" fmla="*/ 60 w 60"/>
                <a:gd name="T11" fmla="*/ 922 h 952"/>
                <a:gd name="T12" fmla="*/ 30 w 60"/>
                <a:gd name="T13" fmla="*/ 952 h 952"/>
              </a:gdLst>
              <a:ahLst/>
              <a:cxnLst>
                <a:cxn ang="0">
                  <a:pos x="T0" y="T1"/>
                </a:cxn>
                <a:cxn ang="0">
                  <a:pos x="T2" y="T3"/>
                </a:cxn>
                <a:cxn ang="0">
                  <a:pos x="T4" y="T5"/>
                </a:cxn>
                <a:cxn ang="0">
                  <a:pos x="T6" y="T7"/>
                </a:cxn>
                <a:cxn ang="0">
                  <a:pos x="T8" y="T9"/>
                </a:cxn>
                <a:cxn ang="0">
                  <a:pos x="T10" y="T11"/>
                </a:cxn>
                <a:cxn ang="0">
                  <a:pos x="T12" y="T13"/>
                </a:cxn>
              </a:cxnLst>
              <a:rect l="0" t="0" r="r" b="b"/>
              <a:pathLst>
                <a:path w="60" h="952">
                  <a:moveTo>
                    <a:pt x="30" y="952"/>
                  </a:moveTo>
                  <a:cubicBezTo>
                    <a:pt x="13" y="952"/>
                    <a:pt x="0" y="939"/>
                    <a:pt x="0" y="922"/>
                  </a:cubicBezTo>
                  <a:cubicBezTo>
                    <a:pt x="0" y="30"/>
                    <a:pt x="0" y="30"/>
                    <a:pt x="0" y="30"/>
                  </a:cubicBezTo>
                  <a:cubicBezTo>
                    <a:pt x="0" y="13"/>
                    <a:pt x="13" y="0"/>
                    <a:pt x="30" y="0"/>
                  </a:cubicBezTo>
                  <a:cubicBezTo>
                    <a:pt x="47" y="0"/>
                    <a:pt x="60" y="13"/>
                    <a:pt x="60" y="30"/>
                  </a:cubicBezTo>
                  <a:cubicBezTo>
                    <a:pt x="60" y="922"/>
                    <a:pt x="60" y="922"/>
                    <a:pt x="60" y="922"/>
                  </a:cubicBezTo>
                  <a:cubicBezTo>
                    <a:pt x="60" y="939"/>
                    <a:pt x="47" y="952"/>
                    <a:pt x="30" y="952"/>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
              <a:extLst>
                <a:ext uri="{FF2B5EF4-FFF2-40B4-BE49-F238E27FC236}">
                  <a16:creationId xmlns:a16="http://schemas.microsoft.com/office/drawing/2014/main" id="{920717B3-86AB-40A7-8F69-2B1D47F53033}"/>
                </a:ext>
              </a:extLst>
            </p:cNvPr>
            <p:cNvSpPr>
              <a:spLocks/>
            </p:cNvSpPr>
            <p:nvPr/>
          </p:nvSpPr>
          <p:spPr bwMode="auto">
            <a:xfrm>
              <a:off x="4612" y="1532"/>
              <a:ext cx="291" cy="8"/>
            </a:xfrm>
            <a:custGeom>
              <a:avLst/>
              <a:gdLst>
                <a:gd name="T0" fmla="*/ 2314 w 2344"/>
                <a:gd name="T1" fmla="*/ 60 h 60"/>
                <a:gd name="T2" fmla="*/ 30 w 2344"/>
                <a:gd name="T3" fmla="*/ 60 h 60"/>
                <a:gd name="T4" fmla="*/ 0 w 2344"/>
                <a:gd name="T5" fmla="*/ 30 h 60"/>
                <a:gd name="T6" fmla="*/ 30 w 2344"/>
                <a:gd name="T7" fmla="*/ 0 h 60"/>
                <a:gd name="T8" fmla="*/ 2314 w 2344"/>
                <a:gd name="T9" fmla="*/ 0 h 60"/>
                <a:gd name="T10" fmla="*/ 2344 w 2344"/>
                <a:gd name="T11" fmla="*/ 30 h 60"/>
                <a:gd name="T12" fmla="*/ 2314 w 234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344" h="60">
                  <a:moveTo>
                    <a:pt x="2314" y="60"/>
                  </a:moveTo>
                  <a:cubicBezTo>
                    <a:pt x="30" y="60"/>
                    <a:pt x="30" y="60"/>
                    <a:pt x="30" y="60"/>
                  </a:cubicBezTo>
                  <a:cubicBezTo>
                    <a:pt x="13" y="60"/>
                    <a:pt x="0" y="47"/>
                    <a:pt x="0" y="30"/>
                  </a:cubicBezTo>
                  <a:cubicBezTo>
                    <a:pt x="0" y="13"/>
                    <a:pt x="13" y="0"/>
                    <a:pt x="30" y="0"/>
                  </a:cubicBezTo>
                  <a:cubicBezTo>
                    <a:pt x="2314" y="0"/>
                    <a:pt x="2314" y="0"/>
                    <a:pt x="2314" y="0"/>
                  </a:cubicBezTo>
                  <a:cubicBezTo>
                    <a:pt x="2331" y="0"/>
                    <a:pt x="2344" y="13"/>
                    <a:pt x="2344" y="30"/>
                  </a:cubicBezTo>
                  <a:cubicBezTo>
                    <a:pt x="2344" y="47"/>
                    <a:pt x="2331" y="60"/>
                    <a:pt x="2314"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7">
              <a:extLst>
                <a:ext uri="{FF2B5EF4-FFF2-40B4-BE49-F238E27FC236}">
                  <a16:creationId xmlns:a16="http://schemas.microsoft.com/office/drawing/2014/main" id="{5E4582CA-153A-4520-92E5-0509E638568A}"/>
                </a:ext>
              </a:extLst>
            </p:cNvPr>
            <p:cNvSpPr>
              <a:spLocks noEditPoints="1"/>
            </p:cNvSpPr>
            <p:nvPr/>
          </p:nvSpPr>
          <p:spPr bwMode="auto">
            <a:xfrm>
              <a:off x="4500" y="1594"/>
              <a:ext cx="405" cy="188"/>
            </a:xfrm>
            <a:custGeom>
              <a:avLst/>
              <a:gdLst>
                <a:gd name="T0" fmla="*/ 3136 w 3260"/>
                <a:gd name="T1" fmla="*/ 1517 h 1517"/>
                <a:gd name="T2" fmla="*/ 127 w 3260"/>
                <a:gd name="T3" fmla="*/ 1517 h 1517"/>
                <a:gd name="T4" fmla="*/ 0 w 3260"/>
                <a:gd name="T5" fmla="*/ 1388 h 1517"/>
                <a:gd name="T6" fmla="*/ 0 w 3260"/>
                <a:gd name="T7" fmla="*/ 1051 h 1517"/>
                <a:gd name="T8" fmla="*/ 9 w 3260"/>
                <a:gd name="T9" fmla="*/ 1029 h 1517"/>
                <a:gd name="T10" fmla="*/ 638 w 3260"/>
                <a:gd name="T11" fmla="*/ 400 h 1517"/>
                <a:gd name="T12" fmla="*/ 681 w 3260"/>
                <a:gd name="T13" fmla="*/ 400 h 1517"/>
                <a:gd name="T14" fmla="*/ 914 w 3260"/>
                <a:gd name="T15" fmla="*/ 633 h 1517"/>
                <a:gd name="T16" fmla="*/ 1536 w 3260"/>
                <a:gd name="T17" fmla="*/ 11 h 1517"/>
                <a:gd name="T18" fmla="*/ 1578 w 3260"/>
                <a:gd name="T19" fmla="*/ 11 h 1517"/>
                <a:gd name="T20" fmla="*/ 2227 w 3260"/>
                <a:gd name="T21" fmla="*/ 661 h 1517"/>
                <a:gd name="T22" fmla="*/ 2725 w 3260"/>
                <a:gd name="T23" fmla="*/ 162 h 1517"/>
                <a:gd name="T24" fmla="*/ 2746 w 3260"/>
                <a:gd name="T25" fmla="*/ 153 h 1517"/>
                <a:gd name="T26" fmla="*/ 2747 w 3260"/>
                <a:gd name="T27" fmla="*/ 153 h 1517"/>
                <a:gd name="T28" fmla="*/ 2768 w 3260"/>
                <a:gd name="T29" fmla="*/ 162 h 1517"/>
                <a:gd name="T30" fmla="*/ 3251 w 3260"/>
                <a:gd name="T31" fmla="*/ 654 h 1517"/>
                <a:gd name="T32" fmla="*/ 3260 w 3260"/>
                <a:gd name="T33" fmla="*/ 675 h 1517"/>
                <a:gd name="T34" fmla="*/ 3260 w 3260"/>
                <a:gd name="T35" fmla="*/ 1388 h 1517"/>
                <a:gd name="T36" fmla="*/ 3136 w 3260"/>
                <a:gd name="T37" fmla="*/ 1517 h 1517"/>
                <a:gd name="T38" fmla="*/ 60 w 3260"/>
                <a:gd name="T39" fmla="*/ 1063 h 1517"/>
                <a:gd name="T40" fmla="*/ 60 w 3260"/>
                <a:gd name="T41" fmla="*/ 1388 h 1517"/>
                <a:gd name="T42" fmla="*/ 127 w 3260"/>
                <a:gd name="T43" fmla="*/ 1457 h 1517"/>
                <a:gd name="T44" fmla="*/ 3136 w 3260"/>
                <a:gd name="T45" fmla="*/ 1457 h 1517"/>
                <a:gd name="T46" fmla="*/ 3200 w 3260"/>
                <a:gd name="T47" fmla="*/ 1388 h 1517"/>
                <a:gd name="T48" fmla="*/ 3200 w 3260"/>
                <a:gd name="T49" fmla="*/ 687 h 1517"/>
                <a:gd name="T50" fmla="*/ 2746 w 3260"/>
                <a:gd name="T51" fmla="*/ 225 h 1517"/>
                <a:gd name="T52" fmla="*/ 2249 w 3260"/>
                <a:gd name="T53" fmla="*/ 724 h 1517"/>
                <a:gd name="T54" fmla="*/ 2228 w 3260"/>
                <a:gd name="T55" fmla="*/ 733 h 1517"/>
                <a:gd name="T56" fmla="*/ 2227 w 3260"/>
                <a:gd name="T57" fmla="*/ 733 h 1517"/>
                <a:gd name="T58" fmla="*/ 2206 w 3260"/>
                <a:gd name="T59" fmla="*/ 724 h 1517"/>
                <a:gd name="T60" fmla="*/ 1557 w 3260"/>
                <a:gd name="T61" fmla="*/ 75 h 1517"/>
                <a:gd name="T62" fmla="*/ 935 w 3260"/>
                <a:gd name="T63" fmla="*/ 697 h 1517"/>
                <a:gd name="T64" fmla="*/ 893 w 3260"/>
                <a:gd name="T65" fmla="*/ 697 h 1517"/>
                <a:gd name="T66" fmla="*/ 659 w 3260"/>
                <a:gd name="T67" fmla="*/ 464 h 1517"/>
                <a:gd name="T68" fmla="*/ 60 w 3260"/>
                <a:gd name="T69" fmla="*/ 1063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0" h="1517">
                  <a:moveTo>
                    <a:pt x="3136" y="1517"/>
                  </a:moveTo>
                  <a:cubicBezTo>
                    <a:pt x="127" y="1517"/>
                    <a:pt x="127" y="1517"/>
                    <a:pt x="127" y="1517"/>
                  </a:cubicBezTo>
                  <a:cubicBezTo>
                    <a:pt x="58" y="1517"/>
                    <a:pt x="0" y="1458"/>
                    <a:pt x="0" y="1388"/>
                  </a:cubicBezTo>
                  <a:cubicBezTo>
                    <a:pt x="0" y="1051"/>
                    <a:pt x="0" y="1051"/>
                    <a:pt x="0" y="1051"/>
                  </a:cubicBezTo>
                  <a:cubicBezTo>
                    <a:pt x="0" y="1043"/>
                    <a:pt x="3" y="1035"/>
                    <a:pt x="9" y="1029"/>
                  </a:cubicBezTo>
                  <a:cubicBezTo>
                    <a:pt x="638" y="400"/>
                    <a:pt x="638" y="400"/>
                    <a:pt x="638" y="400"/>
                  </a:cubicBezTo>
                  <a:cubicBezTo>
                    <a:pt x="650" y="389"/>
                    <a:pt x="669" y="389"/>
                    <a:pt x="681" y="400"/>
                  </a:cubicBezTo>
                  <a:cubicBezTo>
                    <a:pt x="914" y="633"/>
                    <a:pt x="914" y="633"/>
                    <a:pt x="914" y="633"/>
                  </a:cubicBezTo>
                  <a:cubicBezTo>
                    <a:pt x="1536" y="11"/>
                    <a:pt x="1536" y="11"/>
                    <a:pt x="1536" y="11"/>
                  </a:cubicBezTo>
                  <a:cubicBezTo>
                    <a:pt x="1547" y="0"/>
                    <a:pt x="1566" y="0"/>
                    <a:pt x="1578" y="11"/>
                  </a:cubicBezTo>
                  <a:cubicBezTo>
                    <a:pt x="2227" y="661"/>
                    <a:pt x="2227" y="661"/>
                    <a:pt x="2227" y="661"/>
                  </a:cubicBezTo>
                  <a:cubicBezTo>
                    <a:pt x="2725" y="162"/>
                    <a:pt x="2725" y="162"/>
                    <a:pt x="2725" y="162"/>
                  </a:cubicBezTo>
                  <a:cubicBezTo>
                    <a:pt x="2731" y="156"/>
                    <a:pt x="2738" y="153"/>
                    <a:pt x="2746" y="153"/>
                  </a:cubicBezTo>
                  <a:cubicBezTo>
                    <a:pt x="2746" y="153"/>
                    <a:pt x="2746" y="153"/>
                    <a:pt x="2747" y="153"/>
                  </a:cubicBezTo>
                  <a:cubicBezTo>
                    <a:pt x="2755" y="153"/>
                    <a:pt x="2762" y="156"/>
                    <a:pt x="2768" y="162"/>
                  </a:cubicBezTo>
                  <a:cubicBezTo>
                    <a:pt x="3251" y="654"/>
                    <a:pt x="3251" y="654"/>
                    <a:pt x="3251" y="654"/>
                  </a:cubicBezTo>
                  <a:cubicBezTo>
                    <a:pt x="3257" y="660"/>
                    <a:pt x="3260" y="667"/>
                    <a:pt x="3260" y="675"/>
                  </a:cubicBezTo>
                  <a:cubicBezTo>
                    <a:pt x="3260" y="1388"/>
                    <a:pt x="3260" y="1388"/>
                    <a:pt x="3260" y="1388"/>
                  </a:cubicBezTo>
                  <a:cubicBezTo>
                    <a:pt x="3260" y="1459"/>
                    <a:pt x="3204" y="1517"/>
                    <a:pt x="3136" y="1517"/>
                  </a:cubicBezTo>
                  <a:close/>
                  <a:moveTo>
                    <a:pt x="60" y="1063"/>
                  </a:moveTo>
                  <a:cubicBezTo>
                    <a:pt x="60" y="1388"/>
                    <a:pt x="60" y="1388"/>
                    <a:pt x="60" y="1388"/>
                  </a:cubicBezTo>
                  <a:cubicBezTo>
                    <a:pt x="60" y="1425"/>
                    <a:pt x="91" y="1457"/>
                    <a:pt x="127" y="1457"/>
                  </a:cubicBezTo>
                  <a:cubicBezTo>
                    <a:pt x="3136" y="1457"/>
                    <a:pt x="3136" y="1457"/>
                    <a:pt x="3136" y="1457"/>
                  </a:cubicBezTo>
                  <a:cubicBezTo>
                    <a:pt x="3171" y="1457"/>
                    <a:pt x="3200" y="1426"/>
                    <a:pt x="3200" y="1388"/>
                  </a:cubicBezTo>
                  <a:cubicBezTo>
                    <a:pt x="3200" y="687"/>
                    <a:pt x="3200" y="687"/>
                    <a:pt x="3200" y="687"/>
                  </a:cubicBezTo>
                  <a:cubicBezTo>
                    <a:pt x="2746" y="225"/>
                    <a:pt x="2746" y="225"/>
                    <a:pt x="2746" y="225"/>
                  </a:cubicBezTo>
                  <a:cubicBezTo>
                    <a:pt x="2249" y="724"/>
                    <a:pt x="2249" y="724"/>
                    <a:pt x="2249" y="724"/>
                  </a:cubicBezTo>
                  <a:cubicBezTo>
                    <a:pt x="2243" y="730"/>
                    <a:pt x="2235" y="733"/>
                    <a:pt x="2228" y="733"/>
                  </a:cubicBezTo>
                  <a:cubicBezTo>
                    <a:pt x="2228" y="733"/>
                    <a:pt x="2227" y="733"/>
                    <a:pt x="2227" y="733"/>
                  </a:cubicBezTo>
                  <a:cubicBezTo>
                    <a:pt x="2220" y="733"/>
                    <a:pt x="2212" y="730"/>
                    <a:pt x="2206" y="724"/>
                  </a:cubicBezTo>
                  <a:cubicBezTo>
                    <a:pt x="1557" y="75"/>
                    <a:pt x="1557" y="75"/>
                    <a:pt x="1557" y="75"/>
                  </a:cubicBezTo>
                  <a:cubicBezTo>
                    <a:pt x="935" y="697"/>
                    <a:pt x="935" y="697"/>
                    <a:pt x="935" y="697"/>
                  </a:cubicBezTo>
                  <a:cubicBezTo>
                    <a:pt x="923" y="708"/>
                    <a:pt x="904" y="708"/>
                    <a:pt x="893" y="697"/>
                  </a:cubicBezTo>
                  <a:cubicBezTo>
                    <a:pt x="659" y="464"/>
                    <a:pt x="659" y="464"/>
                    <a:pt x="659" y="464"/>
                  </a:cubicBezTo>
                  <a:lnTo>
                    <a:pt x="60" y="1063"/>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a:extLst>
                <a:ext uri="{FF2B5EF4-FFF2-40B4-BE49-F238E27FC236}">
                  <a16:creationId xmlns:a16="http://schemas.microsoft.com/office/drawing/2014/main" id="{67339EE1-63C5-4EF4-AE53-1E668602D505}"/>
                </a:ext>
              </a:extLst>
            </p:cNvPr>
            <p:cNvSpPr>
              <a:spLocks/>
            </p:cNvSpPr>
            <p:nvPr/>
          </p:nvSpPr>
          <p:spPr bwMode="auto">
            <a:xfrm>
              <a:off x="4615" y="1505"/>
              <a:ext cx="100" cy="8"/>
            </a:xfrm>
            <a:custGeom>
              <a:avLst/>
              <a:gdLst>
                <a:gd name="T0" fmla="*/ 770 w 800"/>
                <a:gd name="T1" fmla="*/ 60 h 60"/>
                <a:gd name="T2" fmla="*/ 30 w 800"/>
                <a:gd name="T3" fmla="*/ 60 h 60"/>
                <a:gd name="T4" fmla="*/ 0 w 800"/>
                <a:gd name="T5" fmla="*/ 30 h 60"/>
                <a:gd name="T6" fmla="*/ 30 w 800"/>
                <a:gd name="T7" fmla="*/ 0 h 60"/>
                <a:gd name="T8" fmla="*/ 770 w 800"/>
                <a:gd name="T9" fmla="*/ 0 h 60"/>
                <a:gd name="T10" fmla="*/ 800 w 800"/>
                <a:gd name="T11" fmla="*/ 30 h 60"/>
                <a:gd name="T12" fmla="*/ 770 w 80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800" h="60">
                  <a:moveTo>
                    <a:pt x="770" y="60"/>
                  </a:moveTo>
                  <a:cubicBezTo>
                    <a:pt x="30" y="60"/>
                    <a:pt x="30" y="60"/>
                    <a:pt x="30" y="60"/>
                  </a:cubicBezTo>
                  <a:cubicBezTo>
                    <a:pt x="13" y="60"/>
                    <a:pt x="0" y="47"/>
                    <a:pt x="0" y="30"/>
                  </a:cubicBezTo>
                  <a:cubicBezTo>
                    <a:pt x="0" y="13"/>
                    <a:pt x="13" y="0"/>
                    <a:pt x="30" y="0"/>
                  </a:cubicBezTo>
                  <a:cubicBezTo>
                    <a:pt x="770" y="0"/>
                    <a:pt x="770" y="0"/>
                    <a:pt x="770" y="0"/>
                  </a:cubicBezTo>
                  <a:cubicBezTo>
                    <a:pt x="787" y="0"/>
                    <a:pt x="800" y="13"/>
                    <a:pt x="800" y="30"/>
                  </a:cubicBezTo>
                  <a:cubicBezTo>
                    <a:pt x="800" y="47"/>
                    <a:pt x="787" y="60"/>
                    <a:pt x="770"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9">
              <a:extLst>
                <a:ext uri="{FF2B5EF4-FFF2-40B4-BE49-F238E27FC236}">
                  <a16:creationId xmlns:a16="http://schemas.microsoft.com/office/drawing/2014/main" id="{296B898E-34C1-4D64-9814-CBEF97A211DA}"/>
                </a:ext>
              </a:extLst>
            </p:cNvPr>
            <p:cNvSpPr>
              <a:spLocks/>
            </p:cNvSpPr>
            <p:nvPr/>
          </p:nvSpPr>
          <p:spPr bwMode="auto">
            <a:xfrm>
              <a:off x="4615" y="1517"/>
              <a:ext cx="196" cy="7"/>
            </a:xfrm>
            <a:custGeom>
              <a:avLst/>
              <a:gdLst>
                <a:gd name="T0" fmla="*/ 1542 w 1572"/>
                <a:gd name="T1" fmla="*/ 60 h 60"/>
                <a:gd name="T2" fmla="*/ 30 w 1572"/>
                <a:gd name="T3" fmla="*/ 60 h 60"/>
                <a:gd name="T4" fmla="*/ 0 w 1572"/>
                <a:gd name="T5" fmla="*/ 30 h 60"/>
                <a:gd name="T6" fmla="*/ 30 w 1572"/>
                <a:gd name="T7" fmla="*/ 0 h 60"/>
                <a:gd name="T8" fmla="*/ 1542 w 1572"/>
                <a:gd name="T9" fmla="*/ 0 h 60"/>
                <a:gd name="T10" fmla="*/ 1572 w 1572"/>
                <a:gd name="T11" fmla="*/ 30 h 60"/>
                <a:gd name="T12" fmla="*/ 1542 w 157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572" h="60">
                  <a:moveTo>
                    <a:pt x="1542" y="60"/>
                  </a:moveTo>
                  <a:cubicBezTo>
                    <a:pt x="30" y="60"/>
                    <a:pt x="30" y="60"/>
                    <a:pt x="30" y="60"/>
                  </a:cubicBezTo>
                  <a:cubicBezTo>
                    <a:pt x="13" y="60"/>
                    <a:pt x="0" y="47"/>
                    <a:pt x="0" y="30"/>
                  </a:cubicBezTo>
                  <a:cubicBezTo>
                    <a:pt x="0" y="13"/>
                    <a:pt x="13" y="0"/>
                    <a:pt x="30" y="0"/>
                  </a:cubicBezTo>
                  <a:cubicBezTo>
                    <a:pt x="1542" y="0"/>
                    <a:pt x="1542" y="0"/>
                    <a:pt x="1542" y="0"/>
                  </a:cubicBezTo>
                  <a:cubicBezTo>
                    <a:pt x="1559" y="0"/>
                    <a:pt x="1572" y="13"/>
                    <a:pt x="1572" y="30"/>
                  </a:cubicBezTo>
                  <a:cubicBezTo>
                    <a:pt x="1572" y="47"/>
                    <a:pt x="1559" y="60"/>
                    <a:pt x="1542"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0">
              <a:extLst>
                <a:ext uri="{FF2B5EF4-FFF2-40B4-BE49-F238E27FC236}">
                  <a16:creationId xmlns:a16="http://schemas.microsoft.com/office/drawing/2014/main" id="{CE4E6B57-B599-4CDB-B128-B1AF13E20FC2}"/>
                </a:ext>
              </a:extLst>
            </p:cNvPr>
            <p:cNvSpPr>
              <a:spLocks noEditPoints="1"/>
            </p:cNvSpPr>
            <p:nvPr/>
          </p:nvSpPr>
          <p:spPr bwMode="auto">
            <a:xfrm>
              <a:off x="4295" y="1321"/>
              <a:ext cx="323" cy="267"/>
            </a:xfrm>
            <a:custGeom>
              <a:avLst/>
              <a:gdLst>
                <a:gd name="T0" fmla="*/ 2442 w 2600"/>
                <a:gd name="T1" fmla="*/ 2152 h 2152"/>
                <a:gd name="T2" fmla="*/ 159 w 2600"/>
                <a:gd name="T3" fmla="*/ 2152 h 2152"/>
                <a:gd name="T4" fmla="*/ 0 w 2600"/>
                <a:gd name="T5" fmla="*/ 1991 h 2152"/>
                <a:gd name="T6" fmla="*/ 0 w 2600"/>
                <a:gd name="T7" fmla="*/ 152 h 2152"/>
                <a:gd name="T8" fmla="*/ 152 w 2600"/>
                <a:gd name="T9" fmla="*/ 0 h 2152"/>
                <a:gd name="T10" fmla="*/ 2445 w 2600"/>
                <a:gd name="T11" fmla="*/ 0 h 2152"/>
                <a:gd name="T12" fmla="*/ 2600 w 2600"/>
                <a:gd name="T13" fmla="*/ 154 h 2152"/>
                <a:gd name="T14" fmla="*/ 2600 w 2600"/>
                <a:gd name="T15" fmla="*/ 1992 h 2152"/>
                <a:gd name="T16" fmla="*/ 2442 w 2600"/>
                <a:gd name="T17" fmla="*/ 2152 h 2152"/>
                <a:gd name="T18" fmla="*/ 152 w 2600"/>
                <a:gd name="T19" fmla="*/ 60 h 2152"/>
                <a:gd name="T20" fmla="*/ 60 w 2600"/>
                <a:gd name="T21" fmla="*/ 152 h 2152"/>
                <a:gd name="T22" fmla="*/ 60 w 2600"/>
                <a:gd name="T23" fmla="*/ 1991 h 2152"/>
                <a:gd name="T24" fmla="*/ 159 w 2600"/>
                <a:gd name="T25" fmla="*/ 2092 h 2152"/>
                <a:gd name="T26" fmla="*/ 2442 w 2600"/>
                <a:gd name="T27" fmla="*/ 2092 h 2152"/>
                <a:gd name="T28" fmla="*/ 2540 w 2600"/>
                <a:gd name="T29" fmla="*/ 1992 h 2152"/>
                <a:gd name="T30" fmla="*/ 2540 w 2600"/>
                <a:gd name="T31" fmla="*/ 154 h 2152"/>
                <a:gd name="T32" fmla="*/ 2445 w 2600"/>
                <a:gd name="T33" fmla="*/ 60 h 2152"/>
                <a:gd name="T34" fmla="*/ 152 w 2600"/>
                <a:gd name="T35" fmla="*/ 6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0" h="2152">
                  <a:moveTo>
                    <a:pt x="2442" y="2152"/>
                  </a:moveTo>
                  <a:cubicBezTo>
                    <a:pt x="159" y="2152"/>
                    <a:pt x="159" y="2152"/>
                    <a:pt x="159" y="2152"/>
                  </a:cubicBezTo>
                  <a:cubicBezTo>
                    <a:pt x="71" y="2152"/>
                    <a:pt x="0" y="2080"/>
                    <a:pt x="0" y="1991"/>
                  </a:cubicBezTo>
                  <a:cubicBezTo>
                    <a:pt x="0" y="152"/>
                    <a:pt x="0" y="152"/>
                    <a:pt x="0" y="152"/>
                  </a:cubicBezTo>
                  <a:cubicBezTo>
                    <a:pt x="0" y="68"/>
                    <a:pt x="68" y="0"/>
                    <a:pt x="152" y="0"/>
                  </a:cubicBezTo>
                  <a:cubicBezTo>
                    <a:pt x="2445" y="0"/>
                    <a:pt x="2445" y="0"/>
                    <a:pt x="2445" y="0"/>
                  </a:cubicBezTo>
                  <a:cubicBezTo>
                    <a:pt x="2531" y="0"/>
                    <a:pt x="2600" y="69"/>
                    <a:pt x="2600" y="154"/>
                  </a:cubicBezTo>
                  <a:cubicBezTo>
                    <a:pt x="2600" y="1992"/>
                    <a:pt x="2600" y="1992"/>
                    <a:pt x="2600" y="1992"/>
                  </a:cubicBezTo>
                  <a:cubicBezTo>
                    <a:pt x="2600" y="2079"/>
                    <a:pt x="2528" y="2152"/>
                    <a:pt x="2442" y="2152"/>
                  </a:cubicBezTo>
                  <a:close/>
                  <a:moveTo>
                    <a:pt x="152" y="60"/>
                  </a:moveTo>
                  <a:cubicBezTo>
                    <a:pt x="101" y="60"/>
                    <a:pt x="60" y="101"/>
                    <a:pt x="60" y="152"/>
                  </a:cubicBezTo>
                  <a:cubicBezTo>
                    <a:pt x="60" y="1991"/>
                    <a:pt x="60" y="1991"/>
                    <a:pt x="60" y="1991"/>
                  </a:cubicBezTo>
                  <a:cubicBezTo>
                    <a:pt x="60" y="2046"/>
                    <a:pt x="106" y="2092"/>
                    <a:pt x="159" y="2092"/>
                  </a:cubicBezTo>
                  <a:cubicBezTo>
                    <a:pt x="2442" y="2092"/>
                    <a:pt x="2442" y="2092"/>
                    <a:pt x="2442" y="2092"/>
                  </a:cubicBezTo>
                  <a:cubicBezTo>
                    <a:pt x="2495" y="2092"/>
                    <a:pt x="2540" y="2046"/>
                    <a:pt x="2540" y="1992"/>
                  </a:cubicBezTo>
                  <a:cubicBezTo>
                    <a:pt x="2540" y="154"/>
                    <a:pt x="2540" y="154"/>
                    <a:pt x="2540" y="154"/>
                  </a:cubicBezTo>
                  <a:cubicBezTo>
                    <a:pt x="2540" y="102"/>
                    <a:pt x="2498" y="60"/>
                    <a:pt x="2445" y="60"/>
                  </a:cubicBezTo>
                  <a:lnTo>
                    <a:pt x="152" y="60"/>
                  </a:ln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1">
              <a:extLst>
                <a:ext uri="{FF2B5EF4-FFF2-40B4-BE49-F238E27FC236}">
                  <a16:creationId xmlns:a16="http://schemas.microsoft.com/office/drawing/2014/main" id="{EECEDE94-E21A-4B91-B6BF-7014C74918A3}"/>
                </a:ext>
              </a:extLst>
            </p:cNvPr>
            <p:cNvSpPr>
              <a:spLocks/>
            </p:cNvSpPr>
            <p:nvPr/>
          </p:nvSpPr>
          <p:spPr bwMode="auto">
            <a:xfrm>
              <a:off x="4297" y="1353"/>
              <a:ext cx="285" cy="7"/>
            </a:xfrm>
            <a:custGeom>
              <a:avLst/>
              <a:gdLst>
                <a:gd name="T0" fmla="*/ 2262 w 2292"/>
                <a:gd name="T1" fmla="*/ 60 h 60"/>
                <a:gd name="T2" fmla="*/ 30 w 2292"/>
                <a:gd name="T3" fmla="*/ 60 h 60"/>
                <a:gd name="T4" fmla="*/ 0 w 2292"/>
                <a:gd name="T5" fmla="*/ 30 h 60"/>
                <a:gd name="T6" fmla="*/ 30 w 2292"/>
                <a:gd name="T7" fmla="*/ 0 h 60"/>
                <a:gd name="T8" fmla="*/ 2262 w 2292"/>
                <a:gd name="T9" fmla="*/ 0 h 60"/>
                <a:gd name="T10" fmla="*/ 2292 w 2292"/>
                <a:gd name="T11" fmla="*/ 30 h 60"/>
                <a:gd name="T12" fmla="*/ 2262 w 229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292" h="60">
                  <a:moveTo>
                    <a:pt x="2262" y="60"/>
                  </a:moveTo>
                  <a:cubicBezTo>
                    <a:pt x="30" y="60"/>
                    <a:pt x="30" y="60"/>
                    <a:pt x="30" y="60"/>
                  </a:cubicBezTo>
                  <a:cubicBezTo>
                    <a:pt x="13" y="60"/>
                    <a:pt x="0" y="47"/>
                    <a:pt x="0" y="30"/>
                  </a:cubicBezTo>
                  <a:cubicBezTo>
                    <a:pt x="0" y="13"/>
                    <a:pt x="13" y="0"/>
                    <a:pt x="30" y="0"/>
                  </a:cubicBezTo>
                  <a:cubicBezTo>
                    <a:pt x="2262" y="0"/>
                    <a:pt x="2262" y="0"/>
                    <a:pt x="2262" y="0"/>
                  </a:cubicBezTo>
                  <a:cubicBezTo>
                    <a:pt x="2279" y="0"/>
                    <a:pt x="2292" y="13"/>
                    <a:pt x="2292" y="30"/>
                  </a:cubicBezTo>
                  <a:cubicBezTo>
                    <a:pt x="2292" y="47"/>
                    <a:pt x="2279" y="60"/>
                    <a:pt x="2262"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2">
              <a:extLst>
                <a:ext uri="{FF2B5EF4-FFF2-40B4-BE49-F238E27FC236}">
                  <a16:creationId xmlns:a16="http://schemas.microsoft.com/office/drawing/2014/main" id="{8127BF9D-3E1E-445A-AFC7-03A0F9483364}"/>
                </a:ext>
              </a:extLst>
            </p:cNvPr>
            <p:cNvSpPr>
              <a:spLocks/>
            </p:cNvSpPr>
            <p:nvPr/>
          </p:nvSpPr>
          <p:spPr bwMode="auto">
            <a:xfrm>
              <a:off x="4358" y="1323"/>
              <a:ext cx="7" cy="36"/>
            </a:xfrm>
            <a:custGeom>
              <a:avLst/>
              <a:gdLst>
                <a:gd name="T0" fmla="*/ 30 w 60"/>
                <a:gd name="T1" fmla="*/ 284 h 284"/>
                <a:gd name="T2" fmla="*/ 0 w 60"/>
                <a:gd name="T3" fmla="*/ 254 h 284"/>
                <a:gd name="T4" fmla="*/ 0 w 60"/>
                <a:gd name="T5" fmla="*/ 30 h 284"/>
                <a:gd name="T6" fmla="*/ 30 w 60"/>
                <a:gd name="T7" fmla="*/ 0 h 284"/>
                <a:gd name="T8" fmla="*/ 60 w 60"/>
                <a:gd name="T9" fmla="*/ 30 h 284"/>
                <a:gd name="T10" fmla="*/ 60 w 60"/>
                <a:gd name="T11" fmla="*/ 254 h 284"/>
                <a:gd name="T12" fmla="*/ 30 w 60"/>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60" h="284">
                  <a:moveTo>
                    <a:pt x="30" y="284"/>
                  </a:moveTo>
                  <a:cubicBezTo>
                    <a:pt x="13" y="284"/>
                    <a:pt x="0" y="271"/>
                    <a:pt x="0" y="254"/>
                  </a:cubicBezTo>
                  <a:cubicBezTo>
                    <a:pt x="0" y="30"/>
                    <a:pt x="0" y="30"/>
                    <a:pt x="0" y="30"/>
                  </a:cubicBezTo>
                  <a:cubicBezTo>
                    <a:pt x="0" y="13"/>
                    <a:pt x="13" y="0"/>
                    <a:pt x="30" y="0"/>
                  </a:cubicBezTo>
                  <a:cubicBezTo>
                    <a:pt x="47" y="0"/>
                    <a:pt x="60" y="13"/>
                    <a:pt x="60" y="30"/>
                  </a:cubicBezTo>
                  <a:cubicBezTo>
                    <a:pt x="60" y="254"/>
                    <a:pt x="60" y="254"/>
                    <a:pt x="60" y="254"/>
                  </a:cubicBezTo>
                  <a:cubicBezTo>
                    <a:pt x="60" y="271"/>
                    <a:pt x="47" y="284"/>
                    <a:pt x="30" y="284"/>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3">
              <a:extLst>
                <a:ext uri="{FF2B5EF4-FFF2-40B4-BE49-F238E27FC236}">
                  <a16:creationId xmlns:a16="http://schemas.microsoft.com/office/drawing/2014/main" id="{DC25547E-C479-4E2C-9970-07CDFA7CE529}"/>
                </a:ext>
              </a:extLst>
            </p:cNvPr>
            <p:cNvSpPr>
              <a:spLocks noEditPoints="1"/>
            </p:cNvSpPr>
            <p:nvPr/>
          </p:nvSpPr>
          <p:spPr bwMode="auto">
            <a:xfrm>
              <a:off x="4309" y="1332"/>
              <a:ext cx="18" cy="18"/>
            </a:xfrm>
            <a:custGeom>
              <a:avLst/>
              <a:gdLst>
                <a:gd name="T0" fmla="*/ 72 w 143"/>
                <a:gd name="T1" fmla="*/ 143 h 143"/>
                <a:gd name="T2" fmla="*/ 0 w 143"/>
                <a:gd name="T3" fmla="*/ 72 h 143"/>
                <a:gd name="T4" fmla="*/ 72 w 143"/>
                <a:gd name="T5" fmla="*/ 0 h 143"/>
                <a:gd name="T6" fmla="*/ 143 w 143"/>
                <a:gd name="T7" fmla="*/ 72 h 143"/>
                <a:gd name="T8" fmla="*/ 72 w 143"/>
                <a:gd name="T9" fmla="*/ 143 h 143"/>
                <a:gd name="T10" fmla="*/ 72 w 143"/>
                <a:gd name="T11" fmla="*/ 60 h 143"/>
                <a:gd name="T12" fmla="*/ 60 w 143"/>
                <a:gd name="T13" fmla="*/ 72 h 143"/>
                <a:gd name="T14" fmla="*/ 72 w 143"/>
                <a:gd name="T15" fmla="*/ 83 h 143"/>
                <a:gd name="T16" fmla="*/ 83 w 143"/>
                <a:gd name="T17" fmla="*/ 72 h 143"/>
                <a:gd name="T18" fmla="*/ 72 w 143"/>
                <a:gd name="T19" fmla="*/ 6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72" y="143"/>
                  </a:moveTo>
                  <a:cubicBezTo>
                    <a:pt x="32" y="143"/>
                    <a:pt x="0" y="111"/>
                    <a:pt x="0" y="72"/>
                  </a:cubicBezTo>
                  <a:cubicBezTo>
                    <a:pt x="0" y="32"/>
                    <a:pt x="32" y="0"/>
                    <a:pt x="72" y="0"/>
                  </a:cubicBezTo>
                  <a:cubicBezTo>
                    <a:pt x="111" y="0"/>
                    <a:pt x="143" y="32"/>
                    <a:pt x="143" y="72"/>
                  </a:cubicBezTo>
                  <a:cubicBezTo>
                    <a:pt x="143" y="111"/>
                    <a:pt x="111" y="143"/>
                    <a:pt x="72" y="143"/>
                  </a:cubicBezTo>
                  <a:close/>
                  <a:moveTo>
                    <a:pt x="72" y="60"/>
                  </a:moveTo>
                  <a:cubicBezTo>
                    <a:pt x="65" y="60"/>
                    <a:pt x="60" y="65"/>
                    <a:pt x="60" y="72"/>
                  </a:cubicBezTo>
                  <a:cubicBezTo>
                    <a:pt x="60" y="78"/>
                    <a:pt x="65" y="83"/>
                    <a:pt x="72" y="83"/>
                  </a:cubicBezTo>
                  <a:cubicBezTo>
                    <a:pt x="78" y="83"/>
                    <a:pt x="83" y="78"/>
                    <a:pt x="83" y="72"/>
                  </a:cubicBezTo>
                  <a:cubicBezTo>
                    <a:pt x="83" y="65"/>
                    <a:pt x="78" y="60"/>
                    <a:pt x="72"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4">
              <a:extLst>
                <a:ext uri="{FF2B5EF4-FFF2-40B4-BE49-F238E27FC236}">
                  <a16:creationId xmlns:a16="http://schemas.microsoft.com/office/drawing/2014/main" id="{FC3AAA6C-0B48-49DC-AEA8-A47640477DA4}"/>
                </a:ext>
              </a:extLst>
            </p:cNvPr>
            <p:cNvSpPr>
              <a:spLocks noEditPoints="1"/>
            </p:cNvSpPr>
            <p:nvPr/>
          </p:nvSpPr>
          <p:spPr bwMode="auto">
            <a:xfrm>
              <a:off x="4330" y="1332"/>
              <a:ext cx="18" cy="18"/>
            </a:xfrm>
            <a:custGeom>
              <a:avLst/>
              <a:gdLst>
                <a:gd name="T0" fmla="*/ 71 w 143"/>
                <a:gd name="T1" fmla="*/ 143 h 143"/>
                <a:gd name="T2" fmla="*/ 0 w 143"/>
                <a:gd name="T3" fmla="*/ 72 h 143"/>
                <a:gd name="T4" fmla="*/ 71 w 143"/>
                <a:gd name="T5" fmla="*/ 0 h 143"/>
                <a:gd name="T6" fmla="*/ 143 w 143"/>
                <a:gd name="T7" fmla="*/ 72 h 143"/>
                <a:gd name="T8" fmla="*/ 71 w 143"/>
                <a:gd name="T9" fmla="*/ 143 h 143"/>
                <a:gd name="T10" fmla="*/ 71 w 143"/>
                <a:gd name="T11" fmla="*/ 60 h 143"/>
                <a:gd name="T12" fmla="*/ 60 w 143"/>
                <a:gd name="T13" fmla="*/ 72 h 143"/>
                <a:gd name="T14" fmla="*/ 71 w 143"/>
                <a:gd name="T15" fmla="*/ 83 h 143"/>
                <a:gd name="T16" fmla="*/ 83 w 143"/>
                <a:gd name="T17" fmla="*/ 72 h 143"/>
                <a:gd name="T18" fmla="*/ 71 w 143"/>
                <a:gd name="T19" fmla="*/ 6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71" y="143"/>
                  </a:moveTo>
                  <a:cubicBezTo>
                    <a:pt x="32" y="143"/>
                    <a:pt x="0" y="111"/>
                    <a:pt x="0" y="72"/>
                  </a:cubicBezTo>
                  <a:cubicBezTo>
                    <a:pt x="0" y="32"/>
                    <a:pt x="32" y="0"/>
                    <a:pt x="71" y="0"/>
                  </a:cubicBezTo>
                  <a:cubicBezTo>
                    <a:pt x="111" y="0"/>
                    <a:pt x="143" y="32"/>
                    <a:pt x="143" y="72"/>
                  </a:cubicBezTo>
                  <a:cubicBezTo>
                    <a:pt x="143" y="111"/>
                    <a:pt x="111" y="143"/>
                    <a:pt x="71" y="143"/>
                  </a:cubicBezTo>
                  <a:close/>
                  <a:moveTo>
                    <a:pt x="71" y="60"/>
                  </a:moveTo>
                  <a:cubicBezTo>
                    <a:pt x="65" y="60"/>
                    <a:pt x="60" y="65"/>
                    <a:pt x="60" y="72"/>
                  </a:cubicBezTo>
                  <a:cubicBezTo>
                    <a:pt x="60" y="78"/>
                    <a:pt x="65" y="83"/>
                    <a:pt x="71" y="83"/>
                  </a:cubicBezTo>
                  <a:cubicBezTo>
                    <a:pt x="78" y="83"/>
                    <a:pt x="83" y="78"/>
                    <a:pt x="83" y="72"/>
                  </a:cubicBezTo>
                  <a:cubicBezTo>
                    <a:pt x="83" y="65"/>
                    <a:pt x="78" y="60"/>
                    <a:pt x="71"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5">
              <a:extLst>
                <a:ext uri="{FF2B5EF4-FFF2-40B4-BE49-F238E27FC236}">
                  <a16:creationId xmlns:a16="http://schemas.microsoft.com/office/drawing/2014/main" id="{BDDD751D-F279-44EF-954F-418A638C714C}"/>
                </a:ext>
              </a:extLst>
            </p:cNvPr>
            <p:cNvSpPr>
              <a:spLocks/>
            </p:cNvSpPr>
            <p:nvPr/>
          </p:nvSpPr>
          <p:spPr bwMode="auto">
            <a:xfrm>
              <a:off x="4375" y="1337"/>
              <a:ext cx="95" cy="7"/>
            </a:xfrm>
            <a:custGeom>
              <a:avLst/>
              <a:gdLst>
                <a:gd name="T0" fmla="*/ 734 w 764"/>
                <a:gd name="T1" fmla="*/ 60 h 60"/>
                <a:gd name="T2" fmla="*/ 30 w 764"/>
                <a:gd name="T3" fmla="*/ 60 h 60"/>
                <a:gd name="T4" fmla="*/ 0 w 764"/>
                <a:gd name="T5" fmla="*/ 30 h 60"/>
                <a:gd name="T6" fmla="*/ 30 w 764"/>
                <a:gd name="T7" fmla="*/ 0 h 60"/>
                <a:gd name="T8" fmla="*/ 734 w 764"/>
                <a:gd name="T9" fmla="*/ 0 h 60"/>
                <a:gd name="T10" fmla="*/ 764 w 764"/>
                <a:gd name="T11" fmla="*/ 30 h 60"/>
                <a:gd name="T12" fmla="*/ 734 w 76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64" h="60">
                  <a:moveTo>
                    <a:pt x="734" y="60"/>
                  </a:moveTo>
                  <a:cubicBezTo>
                    <a:pt x="30" y="60"/>
                    <a:pt x="30" y="60"/>
                    <a:pt x="30" y="60"/>
                  </a:cubicBezTo>
                  <a:cubicBezTo>
                    <a:pt x="13" y="60"/>
                    <a:pt x="0" y="47"/>
                    <a:pt x="0" y="30"/>
                  </a:cubicBezTo>
                  <a:cubicBezTo>
                    <a:pt x="0" y="13"/>
                    <a:pt x="13" y="0"/>
                    <a:pt x="30" y="0"/>
                  </a:cubicBezTo>
                  <a:cubicBezTo>
                    <a:pt x="734" y="0"/>
                    <a:pt x="734" y="0"/>
                    <a:pt x="734" y="0"/>
                  </a:cubicBezTo>
                  <a:cubicBezTo>
                    <a:pt x="751" y="0"/>
                    <a:pt x="764" y="13"/>
                    <a:pt x="764" y="30"/>
                  </a:cubicBezTo>
                  <a:cubicBezTo>
                    <a:pt x="764" y="47"/>
                    <a:pt x="751" y="60"/>
                    <a:pt x="734"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6">
              <a:extLst>
                <a:ext uri="{FF2B5EF4-FFF2-40B4-BE49-F238E27FC236}">
                  <a16:creationId xmlns:a16="http://schemas.microsoft.com/office/drawing/2014/main" id="{AA52F11E-4F25-472B-8D2D-948CAD4E6B43}"/>
                </a:ext>
              </a:extLst>
            </p:cNvPr>
            <p:cNvSpPr>
              <a:spLocks/>
            </p:cNvSpPr>
            <p:nvPr/>
          </p:nvSpPr>
          <p:spPr bwMode="auto">
            <a:xfrm>
              <a:off x="4595" y="1353"/>
              <a:ext cx="21" cy="7"/>
            </a:xfrm>
            <a:custGeom>
              <a:avLst/>
              <a:gdLst>
                <a:gd name="T0" fmla="*/ 138 w 168"/>
                <a:gd name="T1" fmla="*/ 60 h 60"/>
                <a:gd name="T2" fmla="*/ 30 w 168"/>
                <a:gd name="T3" fmla="*/ 60 h 60"/>
                <a:gd name="T4" fmla="*/ 0 w 168"/>
                <a:gd name="T5" fmla="*/ 30 h 60"/>
                <a:gd name="T6" fmla="*/ 30 w 168"/>
                <a:gd name="T7" fmla="*/ 0 h 60"/>
                <a:gd name="T8" fmla="*/ 138 w 168"/>
                <a:gd name="T9" fmla="*/ 0 h 60"/>
                <a:gd name="T10" fmla="*/ 168 w 168"/>
                <a:gd name="T11" fmla="*/ 30 h 60"/>
                <a:gd name="T12" fmla="*/ 138 w 168"/>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8" h="60">
                  <a:moveTo>
                    <a:pt x="138" y="60"/>
                  </a:moveTo>
                  <a:cubicBezTo>
                    <a:pt x="30" y="60"/>
                    <a:pt x="30" y="60"/>
                    <a:pt x="30" y="60"/>
                  </a:cubicBezTo>
                  <a:cubicBezTo>
                    <a:pt x="13" y="60"/>
                    <a:pt x="0" y="47"/>
                    <a:pt x="0" y="30"/>
                  </a:cubicBezTo>
                  <a:cubicBezTo>
                    <a:pt x="0" y="13"/>
                    <a:pt x="13" y="0"/>
                    <a:pt x="30" y="0"/>
                  </a:cubicBezTo>
                  <a:cubicBezTo>
                    <a:pt x="138" y="0"/>
                    <a:pt x="138" y="0"/>
                    <a:pt x="138" y="0"/>
                  </a:cubicBezTo>
                  <a:cubicBezTo>
                    <a:pt x="155" y="0"/>
                    <a:pt x="168" y="13"/>
                    <a:pt x="168" y="30"/>
                  </a:cubicBezTo>
                  <a:cubicBezTo>
                    <a:pt x="168" y="47"/>
                    <a:pt x="155" y="60"/>
                    <a:pt x="138" y="60"/>
                  </a:cubicBezTo>
                  <a:close/>
                </a:path>
              </a:pathLst>
            </a:custGeom>
            <a:solidFill>
              <a:srgbClr val="1E2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122" name="Picture 2" descr="Logo Windows PNG Images, Free Transparent Download - Free Transparent PNG  Log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77" y="1584250"/>
            <a:ext cx="3181599" cy="23319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ython Logo transparent PNG - Stick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37083" y="2165118"/>
            <a:ext cx="1125589" cy="1121209"/>
          </a:xfrm>
          <a:prstGeom prst="rect">
            <a:avLst/>
          </a:prstGeom>
          <a:noFill/>
          <a:extLst>
            <a:ext uri="{909E8E84-426E-40DD-AFC4-6F175D3DCCD1}">
              <a14:hiddenFill xmlns:a14="http://schemas.microsoft.com/office/drawing/2010/main">
                <a:solidFill>
                  <a:srgbClr val="FFFFFF"/>
                </a:solidFill>
              </a14:hiddenFill>
            </a:ext>
          </a:extLst>
        </p:spPr>
      </p:pic>
      <p:sp>
        <p:nvSpPr>
          <p:cNvPr id="97" name="Rectángulo 45">
            <a:extLst>
              <a:ext uri="{FF2B5EF4-FFF2-40B4-BE49-F238E27FC236}">
                <a16:creationId xmlns:a16="http://schemas.microsoft.com/office/drawing/2014/main" id="{A19D4B2C-95BD-47E3-BC36-947FD8CE752D}"/>
              </a:ext>
            </a:extLst>
          </p:cNvPr>
          <p:cNvSpPr/>
          <p:nvPr/>
        </p:nvSpPr>
        <p:spPr>
          <a:xfrm>
            <a:off x="8329902" y="4712400"/>
            <a:ext cx="2139949" cy="400110"/>
          </a:xfrm>
          <a:prstGeom prst="rect">
            <a:avLst/>
          </a:prstGeom>
        </p:spPr>
        <p:txBody>
          <a:bodyPr wrap="square">
            <a:spAutoFit/>
          </a:bodyPr>
          <a:lstStyle/>
          <a:p>
            <a:pPr algn="ctr"/>
            <a:r>
              <a:rPr lang="es-CO" sz="2000" dirty="0">
                <a:cs typeface="Arial" panose="020B0604020202020204" pitchFamily="34" charset="0"/>
              </a:rPr>
              <a:t>Python</a:t>
            </a:r>
            <a:endParaRPr lang="en-US" sz="2000" dirty="0"/>
          </a:p>
        </p:txBody>
      </p:sp>
      <p:sp>
        <p:nvSpPr>
          <p:cNvPr id="98" name="Rectángulo 6">
            <a:extLst>
              <a:ext uri="{FF2B5EF4-FFF2-40B4-BE49-F238E27FC236}">
                <a16:creationId xmlns:a16="http://schemas.microsoft.com/office/drawing/2014/main" id="{B920EDBD-67F7-42A2-A5F2-31DF7C83460E}"/>
              </a:ext>
            </a:extLst>
          </p:cNvPr>
          <p:cNvSpPr/>
          <p:nvPr/>
        </p:nvSpPr>
        <p:spPr>
          <a:xfrm>
            <a:off x="4977797" y="3627329"/>
            <a:ext cx="2451984" cy="665473"/>
          </a:xfrm>
          <a:custGeom>
            <a:avLst/>
            <a:gdLst>
              <a:gd name="connsiteX0" fmla="*/ 0 w 2018029"/>
              <a:gd name="connsiteY0" fmla="*/ 0 h 572634"/>
              <a:gd name="connsiteX1" fmla="*/ 2018029 w 2018029"/>
              <a:gd name="connsiteY1" fmla="*/ 0 h 572634"/>
              <a:gd name="connsiteX2" fmla="*/ 2018029 w 2018029"/>
              <a:gd name="connsiteY2" fmla="*/ 572634 h 572634"/>
              <a:gd name="connsiteX3" fmla="*/ 0 w 2018029"/>
              <a:gd name="connsiteY3" fmla="*/ 572634 h 572634"/>
              <a:gd name="connsiteX4" fmla="*/ 0 w 2018029"/>
              <a:gd name="connsiteY4" fmla="*/ 0 h 572634"/>
              <a:gd name="connsiteX0" fmla="*/ 121920 w 2139949"/>
              <a:gd name="connsiteY0" fmla="*/ 0 h 572634"/>
              <a:gd name="connsiteX1" fmla="*/ 2139949 w 2139949"/>
              <a:gd name="connsiteY1" fmla="*/ 0 h 572634"/>
              <a:gd name="connsiteX2" fmla="*/ 2139949 w 2139949"/>
              <a:gd name="connsiteY2" fmla="*/ 572634 h 572634"/>
              <a:gd name="connsiteX3" fmla="*/ 0 w 2139949"/>
              <a:gd name="connsiteY3" fmla="*/ 565014 h 572634"/>
              <a:gd name="connsiteX4" fmla="*/ 121920 w 2139949"/>
              <a:gd name="connsiteY4" fmla="*/ 0 h 572634"/>
              <a:gd name="connsiteX0" fmla="*/ 121920 w 2139949"/>
              <a:gd name="connsiteY0" fmla="*/ 0 h 565014"/>
              <a:gd name="connsiteX1" fmla="*/ 2139949 w 2139949"/>
              <a:gd name="connsiteY1" fmla="*/ 0 h 565014"/>
              <a:gd name="connsiteX2" fmla="*/ 1972309 w 2139949"/>
              <a:gd name="connsiteY2" fmla="*/ 565014 h 565014"/>
              <a:gd name="connsiteX3" fmla="*/ 0 w 2139949"/>
              <a:gd name="connsiteY3" fmla="*/ 565014 h 565014"/>
              <a:gd name="connsiteX4" fmla="*/ 121920 w 2139949"/>
              <a:gd name="connsiteY4" fmla="*/ 0 h 56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949" h="565014">
                <a:moveTo>
                  <a:pt x="121920" y="0"/>
                </a:moveTo>
                <a:lnTo>
                  <a:pt x="2139949" y="0"/>
                </a:lnTo>
                <a:lnTo>
                  <a:pt x="1972309" y="565014"/>
                </a:lnTo>
                <a:lnTo>
                  <a:pt x="0" y="565014"/>
                </a:lnTo>
                <a:lnTo>
                  <a:pt x="121920" y="0"/>
                </a:lnTo>
                <a:close/>
              </a:path>
            </a:pathLst>
          </a:custGeom>
          <a:solidFill>
            <a:srgbClr val="02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600" b="1" i="1" dirty="0"/>
              <a:t>Front-End</a:t>
            </a:r>
          </a:p>
        </p:txBody>
      </p:sp>
    </p:spTree>
    <p:extLst>
      <p:ext uri="{BB962C8B-B14F-4D97-AF65-F5344CB8AC3E}">
        <p14:creationId xmlns:p14="http://schemas.microsoft.com/office/powerpoint/2010/main" val="40836611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3442</TotalTime>
  <Words>1096</Words>
  <Application>Microsoft Office PowerPoint</Application>
  <PresentationFormat>Widescreen</PresentationFormat>
  <Paragraphs>120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CGOMEGA</vt:lpstr>
      <vt:lpstr>Tema de Office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SYSTEM DESIGN REQUIREMENTS</vt:lpstr>
      <vt:lpstr>HARDWARE REQUIREMENTS</vt:lpstr>
      <vt:lpstr>SYSTEM ARCHITECTURE</vt:lpstr>
      <vt:lpstr>Class Diagram</vt:lpstr>
      <vt:lpstr>Use case Diagram</vt:lpstr>
      <vt:lpstr>Sequence Diagram</vt:lpstr>
      <vt:lpstr>Activity Diagram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Jolie Nayibe Serrano</dc:creator>
  <cp:lastModifiedBy>TANAY CHOWDARY</cp:lastModifiedBy>
  <cp:revision>241</cp:revision>
  <dcterms:created xsi:type="dcterms:W3CDTF">2020-03-21T22:03:23Z</dcterms:created>
  <dcterms:modified xsi:type="dcterms:W3CDTF">2023-04-04T07:45:52Z</dcterms:modified>
</cp:coreProperties>
</file>